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4"/>
  </p:sldMasterIdLst>
  <p:notesMasterIdLst>
    <p:notesMasterId r:id="rId20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Gill Sans MT" panose="020B0502020104020203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9zwilgJR+/qQxA0quZnEdQTdx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C46E76-5D04-48D0-BC6B-2F77C71907F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C5F71C3-2D03-4E95-9589-789DEB220FB4}">
      <dgm:prSet/>
      <dgm:spPr/>
      <dgm:t>
        <a:bodyPr/>
        <a:lstStyle/>
        <a:p>
          <a:pPr>
            <a:defRPr cap="all"/>
          </a:pPr>
          <a:r>
            <a:rPr lang="pt-BR" b="1"/>
            <a:t>Glestiano Tiétre </a:t>
          </a:r>
          <a:endParaRPr lang="en-US"/>
        </a:p>
      </dgm:t>
    </dgm:pt>
    <dgm:pt modelId="{E19550C8-4B87-4EAE-80EF-BC9ECBBE7504}" type="parTrans" cxnId="{4F185C75-623D-4E74-930F-0BBABC2C6995}">
      <dgm:prSet/>
      <dgm:spPr/>
      <dgm:t>
        <a:bodyPr/>
        <a:lstStyle/>
        <a:p>
          <a:endParaRPr lang="en-US"/>
        </a:p>
      </dgm:t>
    </dgm:pt>
    <dgm:pt modelId="{1DBF5486-97A2-457B-90D5-E95EC6E66643}" type="sibTrans" cxnId="{4F185C75-623D-4E74-930F-0BBABC2C6995}">
      <dgm:prSet/>
      <dgm:spPr/>
      <dgm:t>
        <a:bodyPr/>
        <a:lstStyle/>
        <a:p>
          <a:endParaRPr lang="en-US"/>
        </a:p>
      </dgm:t>
    </dgm:pt>
    <dgm:pt modelId="{2C213AC7-1870-463F-B0C5-6CEEE31B9AE8}">
      <dgm:prSet/>
      <dgm:spPr/>
      <dgm:t>
        <a:bodyPr/>
        <a:lstStyle/>
        <a:p>
          <a:pPr>
            <a:defRPr cap="all"/>
          </a:pPr>
          <a:r>
            <a:rPr lang="en-US"/>
            <a:t>Analista de sistemas</a:t>
          </a:r>
        </a:p>
      </dgm:t>
    </dgm:pt>
    <dgm:pt modelId="{2A728BE2-2205-4175-8BBB-8EB15D108BBE}" type="parTrans" cxnId="{4D710818-337D-4374-A738-AD1BB54CE3FC}">
      <dgm:prSet/>
      <dgm:spPr/>
      <dgm:t>
        <a:bodyPr/>
        <a:lstStyle/>
        <a:p>
          <a:endParaRPr lang="en-US"/>
        </a:p>
      </dgm:t>
    </dgm:pt>
    <dgm:pt modelId="{76415D3B-650B-467F-AE88-BC4C60859B57}" type="sibTrans" cxnId="{4D710818-337D-4374-A738-AD1BB54CE3FC}">
      <dgm:prSet/>
      <dgm:spPr/>
      <dgm:t>
        <a:bodyPr/>
        <a:lstStyle/>
        <a:p>
          <a:endParaRPr lang="en-US"/>
        </a:p>
      </dgm:t>
    </dgm:pt>
    <dgm:pt modelId="{B79E87E5-700E-4BE7-BEA1-AD99810FC57B}" type="pres">
      <dgm:prSet presAssocID="{93C46E76-5D04-48D0-BC6B-2F77C71907F8}" presName="root" presStyleCnt="0">
        <dgm:presLayoutVars>
          <dgm:dir/>
          <dgm:resizeHandles val="exact"/>
        </dgm:presLayoutVars>
      </dgm:prSet>
      <dgm:spPr/>
    </dgm:pt>
    <dgm:pt modelId="{65514E20-9B4A-4033-B7BA-356A186C095D}" type="pres">
      <dgm:prSet presAssocID="{DC5F71C3-2D03-4E95-9589-789DEB220FB4}" presName="compNode" presStyleCnt="0"/>
      <dgm:spPr/>
    </dgm:pt>
    <dgm:pt modelId="{1C8A46D0-F46F-48A5-BC69-F4BC4B89006B}" type="pres">
      <dgm:prSet presAssocID="{DC5F71C3-2D03-4E95-9589-789DEB220FB4}" presName="iconBgRect" presStyleLbl="bgShp" presStyleIdx="0" presStyleCnt="2"/>
      <dgm:spPr/>
    </dgm:pt>
    <dgm:pt modelId="{BB6A5FBE-709C-4019-A6B1-4D0A8F5F3208}" type="pres">
      <dgm:prSet presAssocID="{DC5F71C3-2D03-4E95-9589-789DEB220F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70A8895D-09C7-4AF9-A129-90B0EC9D689F}" type="pres">
      <dgm:prSet presAssocID="{DC5F71C3-2D03-4E95-9589-789DEB220FB4}" presName="spaceRect" presStyleCnt="0"/>
      <dgm:spPr/>
    </dgm:pt>
    <dgm:pt modelId="{9315351A-C27F-444F-8983-E7D16A4747E1}" type="pres">
      <dgm:prSet presAssocID="{DC5F71C3-2D03-4E95-9589-789DEB220FB4}" presName="textRect" presStyleLbl="revTx" presStyleIdx="0" presStyleCnt="2">
        <dgm:presLayoutVars>
          <dgm:chMax val="1"/>
          <dgm:chPref val="1"/>
        </dgm:presLayoutVars>
      </dgm:prSet>
      <dgm:spPr/>
    </dgm:pt>
    <dgm:pt modelId="{49807C80-AA0D-4F56-87BE-160D57FD20A7}" type="pres">
      <dgm:prSet presAssocID="{1DBF5486-97A2-457B-90D5-E95EC6E66643}" presName="sibTrans" presStyleCnt="0"/>
      <dgm:spPr/>
    </dgm:pt>
    <dgm:pt modelId="{2CF77D48-F66E-4E2A-86E4-03516398A350}" type="pres">
      <dgm:prSet presAssocID="{2C213AC7-1870-463F-B0C5-6CEEE31B9AE8}" presName="compNode" presStyleCnt="0"/>
      <dgm:spPr/>
    </dgm:pt>
    <dgm:pt modelId="{38E5EBBE-6CC6-4CF8-AAD3-E2064958A682}" type="pres">
      <dgm:prSet presAssocID="{2C213AC7-1870-463F-B0C5-6CEEE31B9AE8}" presName="iconBgRect" presStyleLbl="bgShp" presStyleIdx="1" presStyleCnt="2"/>
      <dgm:spPr/>
    </dgm:pt>
    <dgm:pt modelId="{924CD8FE-6E74-4B2B-BCD6-A2B9D1A7DC45}" type="pres">
      <dgm:prSet presAssocID="{2C213AC7-1870-463F-B0C5-6CEEE31B9AE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"/>
        </a:ext>
      </dgm:extLst>
    </dgm:pt>
    <dgm:pt modelId="{734A9BFC-9C79-4CAA-89A8-FBDB00E79032}" type="pres">
      <dgm:prSet presAssocID="{2C213AC7-1870-463F-B0C5-6CEEE31B9AE8}" presName="spaceRect" presStyleCnt="0"/>
      <dgm:spPr/>
    </dgm:pt>
    <dgm:pt modelId="{A71ABA2C-262F-4BE1-B5EA-EFF22A91024E}" type="pres">
      <dgm:prSet presAssocID="{2C213AC7-1870-463F-B0C5-6CEEE31B9AE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D710818-337D-4374-A738-AD1BB54CE3FC}" srcId="{93C46E76-5D04-48D0-BC6B-2F77C71907F8}" destId="{2C213AC7-1870-463F-B0C5-6CEEE31B9AE8}" srcOrd="1" destOrd="0" parTransId="{2A728BE2-2205-4175-8BBB-8EB15D108BBE}" sibTransId="{76415D3B-650B-467F-AE88-BC4C60859B57}"/>
    <dgm:cxn modelId="{28728C35-D1BF-4DC7-AFD6-91C1312BF3B3}" type="presOf" srcId="{93C46E76-5D04-48D0-BC6B-2F77C71907F8}" destId="{B79E87E5-700E-4BE7-BEA1-AD99810FC57B}" srcOrd="0" destOrd="0" presId="urn:microsoft.com/office/officeart/2018/5/layout/IconCircleLabelList"/>
    <dgm:cxn modelId="{4F185C75-623D-4E74-930F-0BBABC2C6995}" srcId="{93C46E76-5D04-48D0-BC6B-2F77C71907F8}" destId="{DC5F71C3-2D03-4E95-9589-789DEB220FB4}" srcOrd="0" destOrd="0" parTransId="{E19550C8-4B87-4EAE-80EF-BC9ECBBE7504}" sibTransId="{1DBF5486-97A2-457B-90D5-E95EC6E66643}"/>
    <dgm:cxn modelId="{F4793884-F06A-4832-A9E1-EFA02B744536}" type="presOf" srcId="{2C213AC7-1870-463F-B0C5-6CEEE31B9AE8}" destId="{A71ABA2C-262F-4BE1-B5EA-EFF22A91024E}" srcOrd="0" destOrd="0" presId="urn:microsoft.com/office/officeart/2018/5/layout/IconCircleLabelList"/>
    <dgm:cxn modelId="{4A789EA0-FB61-4B78-992F-BA5FAA47636E}" type="presOf" srcId="{DC5F71C3-2D03-4E95-9589-789DEB220FB4}" destId="{9315351A-C27F-444F-8983-E7D16A4747E1}" srcOrd="0" destOrd="0" presId="urn:microsoft.com/office/officeart/2018/5/layout/IconCircleLabelList"/>
    <dgm:cxn modelId="{D9608A27-046B-4C63-B7FA-B1D2BED006B3}" type="presParOf" srcId="{B79E87E5-700E-4BE7-BEA1-AD99810FC57B}" destId="{65514E20-9B4A-4033-B7BA-356A186C095D}" srcOrd="0" destOrd="0" presId="urn:microsoft.com/office/officeart/2018/5/layout/IconCircleLabelList"/>
    <dgm:cxn modelId="{2B77A05E-7BFF-43EC-A807-6B501C945D93}" type="presParOf" srcId="{65514E20-9B4A-4033-B7BA-356A186C095D}" destId="{1C8A46D0-F46F-48A5-BC69-F4BC4B89006B}" srcOrd="0" destOrd="0" presId="urn:microsoft.com/office/officeart/2018/5/layout/IconCircleLabelList"/>
    <dgm:cxn modelId="{5F5C731D-F299-47FD-925B-5C5A86AB54F7}" type="presParOf" srcId="{65514E20-9B4A-4033-B7BA-356A186C095D}" destId="{BB6A5FBE-709C-4019-A6B1-4D0A8F5F3208}" srcOrd="1" destOrd="0" presId="urn:microsoft.com/office/officeart/2018/5/layout/IconCircleLabelList"/>
    <dgm:cxn modelId="{C10D3ED9-A26F-4B01-BCB1-19E9DAAFD721}" type="presParOf" srcId="{65514E20-9B4A-4033-B7BA-356A186C095D}" destId="{70A8895D-09C7-4AF9-A129-90B0EC9D689F}" srcOrd="2" destOrd="0" presId="urn:microsoft.com/office/officeart/2018/5/layout/IconCircleLabelList"/>
    <dgm:cxn modelId="{E73D9E8E-CB5B-468E-BC97-D1C363FD437A}" type="presParOf" srcId="{65514E20-9B4A-4033-B7BA-356A186C095D}" destId="{9315351A-C27F-444F-8983-E7D16A4747E1}" srcOrd="3" destOrd="0" presId="urn:microsoft.com/office/officeart/2018/5/layout/IconCircleLabelList"/>
    <dgm:cxn modelId="{DE645020-D018-4D9D-9F09-D2A5F3948A65}" type="presParOf" srcId="{B79E87E5-700E-4BE7-BEA1-AD99810FC57B}" destId="{49807C80-AA0D-4F56-87BE-160D57FD20A7}" srcOrd="1" destOrd="0" presId="urn:microsoft.com/office/officeart/2018/5/layout/IconCircleLabelList"/>
    <dgm:cxn modelId="{4ECA53EC-1012-4B6C-BF3D-337DAF27CE5E}" type="presParOf" srcId="{B79E87E5-700E-4BE7-BEA1-AD99810FC57B}" destId="{2CF77D48-F66E-4E2A-86E4-03516398A350}" srcOrd="2" destOrd="0" presId="urn:microsoft.com/office/officeart/2018/5/layout/IconCircleLabelList"/>
    <dgm:cxn modelId="{39507CED-341F-4842-9172-687EB1590285}" type="presParOf" srcId="{2CF77D48-F66E-4E2A-86E4-03516398A350}" destId="{38E5EBBE-6CC6-4CF8-AAD3-E2064958A682}" srcOrd="0" destOrd="0" presId="urn:microsoft.com/office/officeart/2018/5/layout/IconCircleLabelList"/>
    <dgm:cxn modelId="{05C83635-F248-4624-9BE1-C5D432884F92}" type="presParOf" srcId="{2CF77D48-F66E-4E2A-86E4-03516398A350}" destId="{924CD8FE-6E74-4B2B-BCD6-A2B9D1A7DC45}" srcOrd="1" destOrd="0" presId="urn:microsoft.com/office/officeart/2018/5/layout/IconCircleLabelList"/>
    <dgm:cxn modelId="{00E5BBB6-DE7B-4418-ABD3-B534865A05BB}" type="presParOf" srcId="{2CF77D48-F66E-4E2A-86E4-03516398A350}" destId="{734A9BFC-9C79-4CAA-89A8-FBDB00E79032}" srcOrd="2" destOrd="0" presId="urn:microsoft.com/office/officeart/2018/5/layout/IconCircleLabelList"/>
    <dgm:cxn modelId="{313395F4-9A91-407D-8195-93AA5B23188A}" type="presParOf" srcId="{2CF77D48-F66E-4E2A-86E4-03516398A350}" destId="{A71ABA2C-262F-4BE1-B5EA-EFF22A91024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7E60F1-3FBD-4D63-A5F7-99FE0292A6F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7570169-8377-463A-A4D7-8E7A023855D8}">
      <dgm:prSet/>
      <dgm:spPr/>
      <dgm:t>
        <a:bodyPr/>
        <a:lstStyle/>
        <a:p>
          <a:pPr>
            <a:defRPr cap="all"/>
          </a:pPr>
          <a:r>
            <a:rPr lang="en-US"/>
            <a:t>A segunda versão do Python é publicada em Outubro de 2000, nessa versão nasce </a:t>
          </a:r>
          <a:r>
            <a:rPr lang="en-US" b="1"/>
            <a:t>List Comprehensions </a:t>
          </a:r>
          <a:r>
            <a:rPr lang="en-US"/>
            <a:t>e uma melhoria no coletor de lixo para remoção de referências cíclicas.</a:t>
          </a:r>
        </a:p>
      </dgm:t>
    </dgm:pt>
    <dgm:pt modelId="{8F28ECDD-E7B0-4E4F-A8BF-7B81F8577E0D}" type="parTrans" cxnId="{AC7837E2-5911-4BEB-A0E4-F0A5A9E405A1}">
      <dgm:prSet/>
      <dgm:spPr/>
      <dgm:t>
        <a:bodyPr/>
        <a:lstStyle/>
        <a:p>
          <a:endParaRPr lang="en-US"/>
        </a:p>
      </dgm:t>
    </dgm:pt>
    <dgm:pt modelId="{D27D693E-D5C0-4CAB-9AFA-F141B87C1180}" type="sibTrans" cxnId="{AC7837E2-5911-4BEB-A0E4-F0A5A9E405A1}">
      <dgm:prSet/>
      <dgm:spPr/>
      <dgm:t>
        <a:bodyPr/>
        <a:lstStyle/>
        <a:p>
          <a:endParaRPr lang="en-US"/>
        </a:p>
      </dgm:t>
    </dgm:pt>
    <dgm:pt modelId="{1F583121-65E6-4613-AA24-066C9EA91014}">
      <dgm:prSet/>
      <dgm:spPr/>
      <dgm:t>
        <a:bodyPr/>
        <a:lstStyle/>
        <a:p>
          <a:pPr>
            <a:defRPr cap="all"/>
          </a:pPr>
          <a:r>
            <a:rPr lang="en-US"/>
            <a:t>Em 2001 nasce a Python Software Foundation (PSF), que a partir do Python 2.1 possui todo o código, documentação e especificações da linguagem.</a:t>
          </a:r>
        </a:p>
      </dgm:t>
    </dgm:pt>
    <dgm:pt modelId="{6572C2CC-886B-4299-A03D-F03CCC248CE6}" type="parTrans" cxnId="{9D35D705-B9EE-4C9A-9B50-0824BE2D3582}">
      <dgm:prSet/>
      <dgm:spPr/>
      <dgm:t>
        <a:bodyPr/>
        <a:lstStyle/>
        <a:p>
          <a:endParaRPr lang="en-US"/>
        </a:p>
      </dgm:t>
    </dgm:pt>
    <dgm:pt modelId="{EC2A3AB7-E2EB-4207-823B-57DEE87CA1F7}" type="sibTrans" cxnId="{9D35D705-B9EE-4C9A-9B50-0824BE2D3582}">
      <dgm:prSet/>
      <dgm:spPr/>
      <dgm:t>
        <a:bodyPr/>
        <a:lstStyle/>
        <a:p>
          <a:endParaRPr lang="en-US"/>
        </a:p>
      </dgm:t>
    </dgm:pt>
    <dgm:pt modelId="{0155AA32-D753-41BC-B551-68F1830E1615}" type="pres">
      <dgm:prSet presAssocID="{AF7E60F1-3FBD-4D63-A5F7-99FE0292A6FB}" presName="root" presStyleCnt="0">
        <dgm:presLayoutVars>
          <dgm:dir/>
          <dgm:resizeHandles val="exact"/>
        </dgm:presLayoutVars>
      </dgm:prSet>
      <dgm:spPr/>
    </dgm:pt>
    <dgm:pt modelId="{FE8F3324-D301-4D74-8770-1E564D9579DF}" type="pres">
      <dgm:prSet presAssocID="{37570169-8377-463A-A4D7-8E7A023855D8}" presName="compNode" presStyleCnt="0"/>
      <dgm:spPr/>
    </dgm:pt>
    <dgm:pt modelId="{F05955EA-433A-4B95-9099-5C8CFD3A18FA}" type="pres">
      <dgm:prSet presAssocID="{37570169-8377-463A-A4D7-8E7A023855D8}" presName="iconBgRect" presStyleLbl="bgShp" presStyleIdx="0" presStyleCnt="2"/>
      <dgm:spPr/>
    </dgm:pt>
    <dgm:pt modelId="{BCEAF901-C9F5-48FA-A6DD-C5A24C7E408A}" type="pres">
      <dgm:prSet presAssocID="{37570169-8377-463A-A4D7-8E7A023855D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a de aula"/>
        </a:ext>
      </dgm:extLst>
    </dgm:pt>
    <dgm:pt modelId="{D4FEA885-90E1-4994-A565-C8ADE0DC4820}" type="pres">
      <dgm:prSet presAssocID="{37570169-8377-463A-A4D7-8E7A023855D8}" presName="spaceRect" presStyleCnt="0"/>
      <dgm:spPr/>
    </dgm:pt>
    <dgm:pt modelId="{AADE0B9F-328A-4027-ABF1-5DA6C83FF0BD}" type="pres">
      <dgm:prSet presAssocID="{37570169-8377-463A-A4D7-8E7A023855D8}" presName="textRect" presStyleLbl="revTx" presStyleIdx="0" presStyleCnt="2">
        <dgm:presLayoutVars>
          <dgm:chMax val="1"/>
          <dgm:chPref val="1"/>
        </dgm:presLayoutVars>
      </dgm:prSet>
      <dgm:spPr/>
    </dgm:pt>
    <dgm:pt modelId="{81B909F5-4AEA-494C-9BC3-16BA63AF6829}" type="pres">
      <dgm:prSet presAssocID="{D27D693E-D5C0-4CAB-9AFA-F141B87C1180}" presName="sibTrans" presStyleCnt="0"/>
      <dgm:spPr/>
    </dgm:pt>
    <dgm:pt modelId="{86B22EB1-F6A1-46A6-8AF9-E5C25260231C}" type="pres">
      <dgm:prSet presAssocID="{1F583121-65E6-4613-AA24-066C9EA91014}" presName="compNode" presStyleCnt="0"/>
      <dgm:spPr/>
    </dgm:pt>
    <dgm:pt modelId="{2CFCBC64-07FE-431A-BC5C-060A917A4B46}" type="pres">
      <dgm:prSet presAssocID="{1F583121-65E6-4613-AA24-066C9EA91014}" presName="iconBgRect" presStyleLbl="bgShp" presStyleIdx="1" presStyleCnt="2"/>
      <dgm:spPr/>
    </dgm:pt>
    <dgm:pt modelId="{31EB1023-7474-4536-8743-D7EEB44C6768}" type="pres">
      <dgm:prSet presAssocID="{1F583121-65E6-4613-AA24-066C9EA9101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67FD97E-5C88-4518-A340-90C0E27C5546}" type="pres">
      <dgm:prSet presAssocID="{1F583121-65E6-4613-AA24-066C9EA91014}" presName="spaceRect" presStyleCnt="0"/>
      <dgm:spPr/>
    </dgm:pt>
    <dgm:pt modelId="{FB53BB14-D77F-4BF6-A96D-24D0A20995C6}" type="pres">
      <dgm:prSet presAssocID="{1F583121-65E6-4613-AA24-066C9EA9101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D35D705-B9EE-4C9A-9B50-0824BE2D3582}" srcId="{AF7E60F1-3FBD-4D63-A5F7-99FE0292A6FB}" destId="{1F583121-65E6-4613-AA24-066C9EA91014}" srcOrd="1" destOrd="0" parTransId="{6572C2CC-886B-4299-A03D-F03CCC248CE6}" sibTransId="{EC2A3AB7-E2EB-4207-823B-57DEE87CA1F7}"/>
    <dgm:cxn modelId="{AE6AE91F-F213-4B84-BBA8-B043B6FA3401}" type="presOf" srcId="{37570169-8377-463A-A4D7-8E7A023855D8}" destId="{AADE0B9F-328A-4027-ABF1-5DA6C83FF0BD}" srcOrd="0" destOrd="0" presId="urn:microsoft.com/office/officeart/2018/5/layout/IconCircleLabelList"/>
    <dgm:cxn modelId="{4F0160D1-39E0-4CD6-93DA-92198ACF4E1E}" type="presOf" srcId="{AF7E60F1-3FBD-4D63-A5F7-99FE0292A6FB}" destId="{0155AA32-D753-41BC-B551-68F1830E1615}" srcOrd="0" destOrd="0" presId="urn:microsoft.com/office/officeart/2018/5/layout/IconCircleLabelList"/>
    <dgm:cxn modelId="{3FC032D7-DD41-4846-AF1A-1835A627FAF5}" type="presOf" srcId="{1F583121-65E6-4613-AA24-066C9EA91014}" destId="{FB53BB14-D77F-4BF6-A96D-24D0A20995C6}" srcOrd="0" destOrd="0" presId="urn:microsoft.com/office/officeart/2018/5/layout/IconCircleLabelList"/>
    <dgm:cxn modelId="{AC7837E2-5911-4BEB-A0E4-F0A5A9E405A1}" srcId="{AF7E60F1-3FBD-4D63-A5F7-99FE0292A6FB}" destId="{37570169-8377-463A-A4D7-8E7A023855D8}" srcOrd="0" destOrd="0" parTransId="{8F28ECDD-E7B0-4E4F-A8BF-7B81F8577E0D}" sibTransId="{D27D693E-D5C0-4CAB-9AFA-F141B87C1180}"/>
    <dgm:cxn modelId="{727A79DD-2363-43AE-8498-8AD09AB61B06}" type="presParOf" srcId="{0155AA32-D753-41BC-B551-68F1830E1615}" destId="{FE8F3324-D301-4D74-8770-1E564D9579DF}" srcOrd="0" destOrd="0" presId="urn:microsoft.com/office/officeart/2018/5/layout/IconCircleLabelList"/>
    <dgm:cxn modelId="{0F68235E-DCA5-4C20-A24C-3B076F459E88}" type="presParOf" srcId="{FE8F3324-D301-4D74-8770-1E564D9579DF}" destId="{F05955EA-433A-4B95-9099-5C8CFD3A18FA}" srcOrd="0" destOrd="0" presId="urn:microsoft.com/office/officeart/2018/5/layout/IconCircleLabelList"/>
    <dgm:cxn modelId="{11E7DEBD-3401-403C-9D6A-D49E46E1AFA0}" type="presParOf" srcId="{FE8F3324-D301-4D74-8770-1E564D9579DF}" destId="{BCEAF901-C9F5-48FA-A6DD-C5A24C7E408A}" srcOrd="1" destOrd="0" presId="urn:microsoft.com/office/officeart/2018/5/layout/IconCircleLabelList"/>
    <dgm:cxn modelId="{AA8D2B25-5523-492F-BB2D-D066ADF6993D}" type="presParOf" srcId="{FE8F3324-D301-4D74-8770-1E564D9579DF}" destId="{D4FEA885-90E1-4994-A565-C8ADE0DC4820}" srcOrd="2" destOrd="0" presId="urn:microsoft.com/office/officeart/2018/5/layout/IconCircleLabelList"/>
    <dgm:cxn modelId="{8AC32F1C-0681-4300-AB2C-3B80CD8BA44E}" type="presParOf" srcId="{FE8F3324-D301-4D74-8770-1E564D9579DF}" destId="{AADE0B9F-328A-4027-ABF1-5DA6C83FF0BD}" srcOrd="3" destOrd="0" presId="urn:microsoft.com/office/officeart/2018/5/layout/IconCircleLabelList"/>
    <dgm:cxn modelId="{4E45FF24-C688-4820-A3F5-788E605B5E83}" type="presParOf" srcId="{0155AA32-D753-41BC-B551-68F1830E1615}" destId="{81B909F5-4AEA-494C-9BC3-16BA63AF6829}" srcOrd="1" destOrd="0" presId="urn:microsoft.com/office/officeart/2018/5/layout/IconCircleLabelList"/>
    <dgm:cxn modelId="{905728C9-BB23-48E0-9F82-2CFEF1EC1501}" type="presParOf" srcId="{0155AA32-D753-41BC-B551-68F1830E1615}" destId="{86B22EB1-F6A1-46A6-8AF9-E5C25260231C}" srcOrd="2" destOrd="0" presId="urn:microsoft.com/office/officeart/2018/5/layout/IconCircleLabelList"/>
    <dgm:cxn modelId="{BDDBDA80-64D3-49CE-95DE-B7CEE0297CA1}" type="presParOf" srcId="{86B22EB1-F6A1-46A6-8AF9-E5C25260231C}" destId="{2CFCBC64-07FE-431A-BC5C-060A917A4B46}" srcOrd="0" destOrd="0" presId="urn:microsoft.com/office/officeart/2018/5/layout/IconCircleLabelList"/>
    <dgm:cxn modelId="{3EAA04E0-9C3B-46F6-A6C6-E49E8FB3A0BB}" type="presParOf" srcId="{86B22EB1-F6A1-46A6-8AF9-E5C25260231C}" destId="{31EB1023-7474-4536-8743-D7EEB44C6768}" srcOrd="1" destOrd="0" presId="urn:microsoft.com/office/officeart/2018/5/layout/IconCircleLabelList"/>
    <dgm:cxn modelId="{00C052A8-5D06-4F5D-8CE4-08C1F3266B1F}" type="presParOf" srcId="{86B22EB1-F6A1-46A6-8AF9-E5C25260231C}" destId="{C67FD97E-5C88-4518-A340-90C0E27C5546}" srcOrd="2" destOrd="0" presId="urn:microsoft.com/office/officeart/2018/5/layout/IconCircleLabelList"/>
    <dgm:cxn modelId="{8CAFA367-1026-460A-A998-4029C0274118}" type="presParOf" srcId="{86B22EB1-F6A1-46A6-8AF9-E5C25260231C}" destId="{FB53BB14-D77F-4BF6-A96D-24D0A20995C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F192BF-446D-4D0F-9A07-3AD5C158E07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230CB64-E77B-4C81-A736-816B27156E4F}">
      <dgm:prSet/>
      <dgm:spPr/>
      <dgm:t>
        <a:bodyPr/>
        <a:lstStyle/>
        <a:p>
          <a:r>
            <a:rPr lang="en-US"/>
            <a:t>Em 2008 é lançada a versão 3.0, que resolveu muitos problemas de design da linguagem e melhorou a performance. Algumas mudanças foram muito profundas e dessa forma a versão 3.x não é retrocompatível.</a:t>
          </a:r>
        </a:p>
      </dgm:t>
    </dgm:pt>
    <dgm:pt modelId="{27EE22C5-A2A1-44C5-A1FE-9E0D9EFFB1A1}" type="parTrans" cxnId="{4B225299-5352-41C0-9B53-1F678E80B854}">
      <dgm:prSet/>
      <dgm:spPr/>
      <dgm:t>
        <a:bodyPr/>
        <a:lstStyle/>
        <a:p>
          <a:endParaRPr lang="en-US"/>
        </a:p>
      </dgm:t>
    </dgm:pt>
    <dgm:pt modelId="{D1997AB0-DD1C-4593-A263-162EA5D6AD28}" type="sibTrans" cxnId="{4B225299-5352-41C0-9B53-1F678E80B854}">
      <dgm:prSet/>
      <dgm:spPr/>
      <dgm:t>
        <a:bodyPr/>
        <a:lstStyle/>
        <a:p>
          <a:endParaRPr lang="en-US"/>
        </a:p>
      </dgm:t>
    </dgm:pt>
    <dgm:pt modelId="{5BDB346E-AA2A-4D7D-AE9B-AC30CAE66D0F}">
      <dgm:prSet/>
      <dgm:spPr/>
      <dgm:t>
        <a:bodyPr/>
        <a:lstStyle/>
        <a:p>
          <a:r>
            <a:rPr lang="en-US"/>
            <a:t>Atualmente estamos na versão </a:t>
          </a:r>
          <a:r>
            <a:rPr lang="en-US" b="1"/>
            <a:t>3.10.2</a:t>
          </a:r>
          <a:r>
            <a:rPr lang="en-US"/>
            <a:t> do Python.</a:t>
          </a:r>
        </a:p>
      </dgm:t>
    </dgm:pt>
    <dgm:pt modelId="{48B9CE32-047C-4EE5-8EF8-A8CF47348B9C}" type="parTrans" cxnId="{6B245582-E6E1-4043-AE1D-8D09CB82A715}">
      <dgm:prSet/>
      <dgm:spPr/>
      <dgm:t>
        <a:bodyPr/>
        <a:lstStyle/>
        <a:p>
          <a:endParaRPr lang="en-US"/>
        </a:p>
      </dgm:t>
    </dgm:pt>
    <dgm:pt modelId="{6CA506E0-16B9-424C-9770-97F64B7FF646}" type="sibTrans" cxnId="{6B245582-E6E1-4043-AE1D-8D09CB82A715}">
      <dgm:prSet/>
      <dgm:spPr/>
      <dgm:t>
        <a:bodyPr/>
        <a:lstStyle/>
        <a:p>
          <a:endParaRPr lang="en-US"/>
        </a:p>
      </dgm:t>
    </dgm:pt>
    <dgm:pt modelId="{B2EFD8C7-933E-4E21-944F-3789D7362043}" type="pres">
      <dgm:prSet presAssocID="{55F192BF-446D-4D0F-9A07-3AD5C158E07A}" presName="root" presStyleCnt="0">
        <dgm:presLayoutVars>
          <dgm:dir/>
          <dgm:resizeHandles val="exact"/>
        </dgm:presLayoutVars>
      </dgm:prSet>
      <dgm:spPr/>
    </dgm:pt>
    <dgm:pt modelId="{B19AF85C-2A38-4522-AF29-F15D5E10712E}" type="pres">
      <dgm:prSet presAssocID="{4230CB64-E77B-4C81-A736-816B27156E4F}" presName="compNode" presStyleCnt="0"/>
      <dgm:spPr/>
    </dgm:pt>
    <dgm:pt modelId="{718C3EC7-D25C-4E3C-9D3C-77327F81AE4C}" type="pres">
      <dgm:prSet presAssocID="{4230CB64-E77B-4C81-A736-816B27156E4F}" presName="bgRect" presStyleLbl="bgShp" presStyleIdx="0" presStyleCnt="2"/>
      <dgm:spPr/>
    </dgm:pt>
    <dgm:pt modelId="{261E1269-186D-4FFF-9292-8D8724D7B496}" type="pres">
      <dgm:prSet presAssocID="{4230CB64-E77B-4C81-A736-816B27156E4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CEADB5E9-B0B1-4B83-A480-D426A7A4D97A}" type="pres">
      <dgm:prSet presAssocID="{4230CB64-E77B-4C81-A736-816B27156E4F}" presName="spaceRect" presStyleCnt="0"/>
      <dgm:spPr/>
    </dgm:pt>
    <dgm:pt modelId="{4210F4B3-EE37-4DBA-ACAF-19583D3608BD}" type="pres">
      <dgm:prSet presAssocID="{4230CB64-E77B-4C81-A736-816B27156E4F}" presName="parTx" presStyleLbl="revTx" presStyleIdx="0" presStyleCnt="2">
        <dgm:presLayoutVars>
          <dgm:chMax val="0"/>
          <dgm:chPref val="0"/>
        </dgm:presLayoutVars>
      </dgm:prSet>
      <dgm:spPr/>
    </dgm:pt>
    <dgm:pt modelId="{8A3B9288-73ED-4844-9627-2248C593BD57}" type="pres">
      <dgm:prSet presAssocID="{D1997AB0-DD1C-4593-A263-162EA5D6AD28}" presName="sibTrans" presStyleCnt="0"/>
      <dgm:spPr/>
    </dgm:pt>
    <dgm:pt modelId="{2C957B7E-9A78-4A35-B586-6342438A7D59}" type="pres">
      <dgm:prSet presAssocID="{5BDB346E-AA2A-4D7D-AE9B-AC30CAE66D0F}" presName="compNode" presStyleCnt="0"/>
      <dgm:spPr/>
    </dgm:pt>
    <dgm:pt modelId="{37912AB8-1872-455E-81F8-1AE41D1982B8}" type="pres">
      <dgm:prSet presAssocID="{5BDB346E-AA2A-4D7D-AE9B-AC30CAE66D0F}" presName="bgRect" presStyleLbl="bgShp" presStyleIdx="1" presStyleCnt="2"/>
      <dgm:spPr/>
    </dgm:pt>
    <dgm:pt modelId="{804FE55A-90B1-4CF2-AD20-A5C7D113D136}" type="pres">
      <dgm:prSet presAssocID="{5BDB346E-AA2A-4D7D-AE9B-AC30CAE66D0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11EB74A1-E472-41CB-B71A-D19DEA7801D2}" type="pres">
      <dgm:prSet presAssocID="{5BDB346E-AA2A-4D7D-AE9B-AC30CAE66D0F}" presName="spaceRect" presStyleCnt="0"/>
      <dgm:spPr/>
    </dgm:pt>
    <dgm:pt modelId="{AE93E0F0-E108-45AD-871D-960BAA7F8173}" type="pres">
      <dgm:prSet presAssocID="{5BDB346E-AA2A-4D7D-AE9B-AC30CAE66D0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61A0049-DF8C-4FA2-BCA6-B923E2AC3AF6}" type="presOf" srcId="{4230CB64-E77B-4C81-A736-816B27156E4F}" destId="{4210F4B3-EE37-4DBA-ACAF-19583D3608BD}" srcOrd="0" destOrd="0" presId="urn:microsoft.com/office/officeart/2018/2/layout/IconVerticalSolidList"/>
    <dgm:cxn modelId="{6B245582-E6E1-4043-AE1D-8D09CB82A715}" srcId="{55F192BF-446D-4D0F-9A07-3AD5C158E07A}" destId="{5BDB346E-AA2A-4D7D-AE9B-AC30CAE66D0F}" srcOrd="1" destOrd="0" parTransId="{48B9CE32-047C-4EE5-8EF8-A8CF47348B9C}" sibTransId="{6CA506E0-16B9-424C-9770-97F64B7FF646}"/>
    <dgm:cxn modelId="{4B225299-5352-41C0-9B53-1F678E80B854}" srcId="{55F192BF-446D-4D0F-9A07-3AD5C158E07A}" destId="{4230CB64-E77B-4C81-A736-816B27156E4F}" srcOrd="0" destOrd="0" parTransId="{27EE22C5-A2A1-44C5-A1FE-9E0D9EFFB1A1}" sibTransId="{D1997AB0-DD1C-4593-A263-162EA5D6AD28}"/>
    <dgm:cxn modelId="{3F2825EE-D846-428F-AB68-1FDEA8FA8DF0}" type="presOf" srcId="{55F192BF-446D-4D0F-9A07-3AD5C158E07A}" destId="{B2EFD8C7-933E-4E21-944F-3789D7362043}" srcOrd="0" destOrd="0" presId="urn:microsoft.com/office/officeart/2018/2/layout/IconVerticalSolidList"/>
    <dgm:cxn modelId="{18B3A6FD-BA84-4585-B67A-8E2068B8BA5B}" type="presOf" srcId="{5BDB346E-AA2A-4D7D-AE9B-AC30CAE66D0F}" destId="{AE93E0F0-E108-45AD-871D-960BAA7F8173}" srcOrd="0" destOrd="0" presId="urn:microsoft.com/office/officeart/2018/2/layout/IconVerticalSolidList"/>
    <dgm:cxn modelId="{5067FE76-A48C-4509-B93E-37DDF9373E70}" type="presParOf" srcId="{B2EFD8C7-933E-4E21-944F-3789D7362043}" destId="{B19AF85C-2A38-4522-AF29-F15D5E10712E}" srcOrd="0" destOrd="0" presId="urn:microsoft.com/office/officeart/2018/2/layout/IconVerticalSolidList"/>
    <dgm:cxn modelId="{A9C3D168-EF07-43EF-A023-C65EEB3662C1}" type="presParOf" srcId="{B19AF85C-2A38-4522-AF29-F15D5E10712E}" destId="{718C3EC7-D25C-4E3C-9D3C-77327F81AE4C}" srcOrd="0" destOrd="0" presId="urn:microsoft.com/office/officeart/2018/2/layout/IconVerticalSolidList"/>
    <dgm:cxn modelId="{A3729CB0-60E1-473D-B045-7ADE328D1C36}" type="presParOf" srcId="{B19AF85C-2A38-4522-AF29-F15D5E10712E}" destId="{261E1269-186D-4FFF-9292-8D8724D7B496}" srcOrd="1" destOrd="0" presId="urn:microsoft.com/office/officeart/2018/2/layout/IconVerticalSolidList"/>
    <dgm:cxn modelId="{5A669D0F-8339-40FE-9B8E-7C60B89BD9DC}" type="presParOf" srcId="{B19AF85C-2A38-4522-AF29-F15D5E10712E}" destId="{CEADB5E9-B0B1-4B83-A480-D426A7A4D97A}" srcOrd="2" destOrd="0" presId="urn:microsoft.com/office/officeart/2018/2/layout/IconVerticalSolidList"/>
    <dgm:cxn modelId="{C86D0711-FB83-4BAD-943E-B4E235FF8D09}" type="presParOf" srcId="{B19AF85C-2A38-4522-AF29-F15D5E10712E}" destId="{4210F4B3-EE37-4DBA-ACAF-19583D3608BD}" srcOrd="3" destOrd="0" presId="urn:microsoft.com/office/officeart/2018/2/layout/IconVerticalSolidList"/>
    <dgm:cxn modelId="{E123163B-BDC8-42BA-B769-7D19BF6BFCC7}" type="presParOf" srcId="{B2EFD8C7-933E-4E21-944F-3789D7362043}" destId="{8A3B9288-73ED-4844-9627-2248C593BD57}" srcOrd="1" destOrd="0" presId="urn:microsoft.com/office/officeart/2018/2/layout/IconVerticalSolidList"/>
    <dgm:cxn modelId="{735EDB45-C642-4943-9A86-69DCEC1E8513}" type="presParOf" srcId="{B2EFD8C7-933E-4E21-944F-3789D7362043}" destId="{2C957B7E-9A78-4A35-B586-6342438A7D59}" srcOrd="2" destOrd="0" presId="urn:microsoft.com/office/officeart/2018/2/layout/IconVerticalSolidList"/>
    <dgm:cxn modelId="{BA8A1DF4-42BA-464D-84C4-9969FC2CF497}" type="presParOf" srcId="{2C957B7E-9A78-4A35-B586-6342438A7D59}" destId="{37912AB8-1872-455E-81F8-1AE41D1982B8}" srcOrd="0" destOrd="0" presId="urn:microsoft.com/office/officeart/2018/2/layout/IconVerticalSolidList"/>
    <dgm:cxn modelId="{26562BE2-7C80-49D2-B3A1-5BEA70F75379}" type="presParOf" srcId="{2C957B7E-9A78-4A35-B586-6342438A7D59}" destId="{804FE55A-90B1-4CF2-AD20-A5C7D113D136}" srcOrd="1" destOrd="0" presId="urn:microsoft.com/office/officeart/2018/2/layout/IconVerticalSolidList"/>
    <dgm:cxn modelId="{0E14F9C9-5D41-4494-ADD5-ED6FBC62B822}" type="presParOf" srcId="{2C957B7E-9A78-4A35-B586-6342438A7D59}" destId="{11EB74A1-E472-41CB-B71A-D19DEA7801D2}" srcOrd="2" destOrd="0" presId="urn:microsoft.com/office/officeart/2018/2/layout/IconVerticalSolidList"/>
    <dgm:cxn modelId="{50833D23-E614-4C5A-93AC-51A403A5CA05}" type="presParOf" srcId="{2C957B7E-9A78-4A35-B586-6342438A7D59}" destId="{AE93E0F0-E108-45AD-871D-960BAA7F81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A46D0-F46F-48A5-BC69-F4BC4B89006B}">
      <dsp:nvSpPr>
        <dsp:cNvPr id="0" name=""/>
        <dsp:cNvSpPr/>
      </dsp:nvSpPr>
      <dsp:spPr>
        <a:xfrm>
          <a:off x="1292296" y="1210"/>
          <a:ext cx="1578375" cy="1578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A5FBE-709C-4019-A6B1-4D0A8F5F3208}">
      <dsp:nvSpPr>
        <dsp:cNvPr id="0" name=""/>
        <dsp:cNvSpPr/>
      </dsp:nvSpPr>
      <dsp:spPr>
        <a:xfrm>
          <a:off x="1628671" y="337585"/>
          <a:ext cx="905625" cy="905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5351A-C27F-444F-8983-E7D16A4747E1}">
      <dsp:nvSpPr>
        <dsp:cNvPr id="0" name=""/>
        <dsp:cNvSpPr/>
      </dsp:nvSpPr>
      <dsp:spPr>
        <a:xfrm>
          <a:off x="787734" y="2071210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700" b="1" kern="1200"/>
            <a:t>Glestiano Tiétre </a:t>
          </a:r>
          <a:endParaRPr lang="en-US" sz="2700" kern="1200"/>
        </a:p>
      </dsp:txBody>
      <dsp:txXfrm>
        <a:off x="787734" y="2071210"/>
        <a:ext cx="2587500" cy="720000"/>
      </dsp:txXfrm>
    </dsp:sp>
    <dsp:sp modelId="{38E5EBBE-6CC6-4CF8-AAD3-E2064958A682}">
      <dsp:nvSpPr>
        <dsp:cNvPr id="0" name=""/>
        <dsp:cNvSpPr/>
      </dsp:nvSpPr>
      <dsp:spPr>
        <a:xfrm>
          <a:off x="4332609" y="1210"/>
          <a:ext cx="1578375" cy="15783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CD8FE-6E74-4B2B-BCD6-A2B9D1A7DC45}">
      <dsp:nvSpPr>
        <dsp:cNvPr id="0" name=""/>
        <dsp:cNvSpPr/>
      </dsp:nvSpPr>
      <dsp:spPr>
        <a:xfrm>
          <a:off x="4668984" y="337585"/>
          <a:ext cx="905625" cy="905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ABA2C-262F-4BE1-B5EA-EFF22A91024E}">
      <dsp:nvSpPr>
        <dsp:cNvPr id="0" name=""/>
        <dsp:cNvSpPr/>
      </dsp:nvSpPr>
      <dsp:spPr>
        <a:xfrm>
          <a:off x="3828046" y="2071210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Analista de sistemas</a:t>
          </a:r>
        </a:p>
      </dsp:txBody>
      <dsp:txXfrm>
        <a:off x="3828046" y="2071210"/>
        <a:ext cx="258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955EA-433A-4B95-9099-5C8CFD3A18FA}">
      <dsp:nvSpPr>
        <dsp:cNvPr id="0" name=""/>
        <dsp:cNvSpPr/>
      </dsp:nvSpPr>
      <dsp:spPr>
        <a:xfrm>
          <a:off x="2155162" y="769"/>
          <a:ext cx="988628" cy="9886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AF901-C9F5-48FA-A6DD-C5A24C7E408A}">
      <dsp:nvSpPr>
        <dsp:cNvPr id="0" name=""/>
        <dsp:cNvSpPr/>
      </dsp:nvSpPr>
      <dsp:spPr>
        <a:xfrm>
          <a:off x="2365854" y="211460"/>
          <a:ext cx="567246" cy="567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E0B9F-328A-4027-ABF1-5DA6C83FF0BD}">
      <dsp:nvSpPr>
        <dsp:cNvPr id="0" name=""/>
        <dsp:cNvSpPr/>
      </dsp:nvSpPr>
      <dsp:spPr>
        <a:xfrm>
          <a:off x="1839125" y="1297331"/>
          <a:ext cx="1620703" cy="1195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 segunda versão do Python é publicada em Outubro de 2000, nessa versão nasce </a:t>
          </a:r>
          <a:r>
            <a:rPr lang="en-US" sz="1100" b="1" kern="1200"/>
            <a:t>List Comprehensions </a:t>
          </a:r>
          <a:r>
            <a:rPr lang="en-US" sz="1100" kern="1200"/>
            <a:t>e uma melhoria no coletor de lixo para remoção de referências cíclicas.</a:t>
          </a:r>
        </a:p>
      </dsp:txBody>
      <dsp:txXfrm>
        <a:off x="1839125" y="1297331"/>
        <a:ext cx="1620703" cy="1195268"/>
      </dsp:txXfrm>
    </dsp:sp>
    <dsp:sp modelId="{2CFCBC64-07FE-431A-BC5C-060A917A4B46}">
      <dsp:nvSpPr>
        <dsp:cNvPr id="0" name=""/>
        <dsp:cNvSpPr/>
      </dsp:nvSpPr>
      <dsp:spPr>
        <a:xfrm>
          <a:off x="4059489" y="769"/>
          <a:ext cx="988628" cy="9886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B1023-7474-4536-8743-D7EEB44C6768}">
      <dsp:nvSpPr>
        <dsp:cNvPr id="0" name=""/>
        <dsp:cNvSpPr/>
      </dsp:nvSpPr>
      <dsp:spPr>
        <a:xfrm>
          <a:off x="4270180" y="211460"/>
          <a:ext cx="567246" cy="567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3BB14-D77F-4BF6-A96D-24D0A20995C6}">
      <dsp:nvSpPr>
        <dsp:cNvPr id="0" name=""/>
        <dsp:cNvSpPr/>
      </dsp:nvSpPr>
      <dsp:spPr>
        <a:xfrm>
          <a:off x="3743452" y="1297331"/>
          <a:ext cx="1620703" cy="1195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Em 2001 nasce a Python Software Foundation (PSF), que a partir do Python 2.1 possui todo o código, documentação e especificações da linguagem.</a:t>
          </a:r>
        </a:p>
      </dsp:txBody>
      <dsp:txXfrm>
        <a:off x="3743452" y="1297331"/>
        <a:ext cx="1620703" cy="11952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C3EC7-D25C-4E3C-9D3C-77327F81AE4C}">
      <dsp:nvSpPr>
        <dsp:cNvPr id="0" name=""/>
        <dsp:cNvSpPr/>
      </dsp:nvSpPr>
      <dsp:spPr>
        <a:xfrm>
          <a:off x="0" y="453768"/>
          <a:ext cx="7203281" cy="8377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E1269-186D-4FFF-9292-8D8724D7B496}">
      <dsp:nvSpPr>
        <dsp:cNvPr id="0" name=""/>
        <dsp:cNvSpPr/>
      </dsp:nvSpPr>
      <dsp:spPr>
        <a:xfrm>
          <a:off x="253412" y="642256"/>
          <a:ext cx="460749" cy="460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0F4B3-EE37-4DBA-ACAF-19583D3608BD}">
      <dsp:nvSpPr>
        <dsp:cNvPr id="0" name=""/>
        <dsp:cNvSpPr/>
      </dsp:nvSpPr>
      <dsp:spPr>
        <a:xfrm>
          <a:off x="967573" y="453768"/>
          <a:ext cx="6235707" cy="837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59" tIns="88659" rIns="88659" bIns="886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Em 2008 é lançada a versão 3.0, que resolveu muitos problemas de design da linguagem e melhorou a performance. Algumas mudanças foram muito profundas e dessa forma a versão 3.x não é retrocompatível.</a:t>
          </a:r>
        </a:p>
      </dsp:txBody>
      <dsp:txXfrm>
        <a:off x="967573" y="453768"/>
        <a:ext cx="6235707" cy="837726"/>
      </dsp:txXfrm>
    </dsp:sp>
    <dsp:sp modelId="{37912AB8-1872-455E-81F8-1AE41D1982B8}">
      <dsp:nvSpPr>
        <dsp:cNvPr id="0" name=""/>
        <dsp:cNvSpPr/>
      </dsp:nvSpPr>
      <dsp:spPr>
        <a:xfrm>
          <a:off x="0" y="1500926"/>
          <a:ext cx="7203281" cy="8377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FE55A-90B1-4CF2-AD20-A5C7D113D136}">
      <dsp:nvSpPr>
        <dsp:cNvPr id="0" name=""/>
        <dsp:cNvSpPr/>
      </dsp:nvSpPr>
      <dsp:spPr>
        <a:xfrm>
          <a:off x="253412" y="1689414"/>
          <a:ext cx="460749" cy="460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3E0F0-E108-45AD-871D-960BAA7F8173}">
      <dsp:nvSpPr>
        <dsp:cNvPr id="0" name=""/>
        <dsp:cNvSpPr/>
      </dsp:nvSpPr>
      <dsp:spPr>
        <a:xfrm>
          <a:off x="967573" y="1500926"/>
          <a:ext cx="6235707" cy="837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59" tIns="88659" rIns="88659" bIns="886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Atualmente estamos na versão </a:t>
          </a:r>
          <a:r>
            <a:rPr lang="en-US" sz="1600" b="1" kern="1200"/>
            <a:t>3.10.2</a:t>
          </a:r>
          <a:r>
            <a:rPr lang="en-US" sz="1600" kern="1200"/>
            <a:t> do Python.</a:t>
          </a:r>
        </a:p>
      </dsp:txBody>
      <dsp:txXfrm>
        <a:off x="967573" y="1500926"/>
        <a:ext cx="6235707" cy="837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9c8f278e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19c8f278e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9c8f278e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9c8f278e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9c8f278e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19c8f278e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6d3f5a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16d3f5a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9c8f278e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19c8f278e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9c8f278e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19c8f278e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9c8f278e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19c8f278e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63191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500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87309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346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64350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04761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90182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33907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36593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423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44092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468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99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Google Shape;58;p2"/>
          <p:cNvSpPr txBox="1"/>
          <p:nvPr/>
        </p:nvSpPr>
        <p:spPr>
          <a:xfrm>
            <a:off x="1088684" y="603389"/>
            <a:ext cx="7202456" cy="7869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3200" cap="all">
                <a:latin typeface="+mj-lt"/>
                <a:ea typeface="+mj-ea"/>
                <a:cs typeface="+mj-cs"/>
                <a:sym typeface="Century Gothic"/>
              </a:rPr>
              <a:t>Introdução ao Python</a:t>
            </a:r>
            <a:endParaRPr lang="en-US" sz="3200" u="none" strike="noStrike" cap="all"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360045" y="599229"/>
            <a:ext cx="608264" cy="37768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5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15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 sz="15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390315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62889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61" name="Google Shape;57;p2">
            <a:extLst>
              <a:ext uri="{FF2B5EF4-FFF2-40B4-BE49-F238E27FC236}">
                <a16:creationId xmlns:a16="http://schemas.microsoft.com/office/drawing/2014/main" id="{D5378BF7-832C-995F-573B-3AF8EC41C2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633244"/>
              </p:ext>
            </p:extLst>
          </p:nvPr>
        </p:nvGraphicFramePr>
        <p:xfrm>
          <a:off x="1088231" y="1748622"/>
          <a:ext cx="7203281" cy="2792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6595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Google Shape;133;g119c8f278e1_0_23"/>
          <p:cNvSpPr txBox="1"/>
          <p:nvPr/>
        </p:nvSpPr>
        <p:spPr>
          <a:xfrm>
            <a:off x="637262" y="930057"/>
            <a:ext cx="2045860" cy="343839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3200" b="0" i="0" kern="1200" cap="all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  <a:sym typeface="Century Gothic"/>
              </a:rPr>
              <a:t>Adeus…</a:t>
            </a:r>
            <a:endParaRPr lang="en-US" sz="3200" b="0" i="0" u="none" strike="noStrike" kern="1200" cap="all">
              <a:solidFill>
                <a:srgbClr val="FFFFFF"/>
              </a:solidFill>
              <a:effectLst/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134" name="Google Shape;134;g119c8f278e1_0_23"/>
          <p:cNvSpPr txBox="1">
            <a:spLocks noGrp="1"/>
          </p:cNvSpPr>
          <p:nvPr>
            <p:ph type="sldNum" idx="12"/>
          </p:nvPr>
        </p:nvSpPr>
        <p:spPr>
          <a:xfrm>
            <a:off x="8175690" y="174088"/>
            <a:ext cx="608265" cy="37768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5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15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10</a:t>
            </a:fld>
            <a:r>
              <a:rPr lang="en-US" sz="15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132" name="Google Shape;132;g119c8f278e1_0_23"/>
          <p:cNvSpPr txBox="1"/>
          <p:nvPr/>
        </p:nvSpPr>
        <p:spPr>
          <a:xfrm>
            <a:off x="3529195" y="930057"/>
            <a:ext cx="4526120" cy="368734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-228600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>
                <a:sym typeface="Calibri"/>
              </a:rPr>
              <a:t>Em 1995 Guido lança a versão 1.2, enquanto trabalhava no CWI. Com o vínculo encerrado com o centro de pesquisa, Van Rossum e a equipe principal de desenvolvedores Python mudaram-se para BeOpen.com, nasce a </a:t>
            </a:r>
            <a:r>
              <a:rPr lang="en-US" b="1">
                <a:sym typeface="Calibri"/>
              </a:rPr>
              <a:t>BeOpen Python Labs</a:t>
            </a:r>
            <a:r>
              <a:rPr lang="en-US">
                <a:sym typeface="Calibri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Google Shape;140;g119c8f278e1_0_29"/>
          <p:cNvSpPr txBox="1"/>
          <p:nvPr/>
        </p:nvSpPr>
        <p:spPr>
          <a:xfrm>
            <a:off x="1088684" y="603389"/>
            <a:ext cx="7202456" cy="7869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3200" cap="all">
                <a:latin typeface="+mj-lt"/>
                <a:ea typeface="+mj-ea"/>
                <a:cs typeface="+mj-cs"/>
                <a:sym typeface="Century Gothic"/>
              </a:rPr>
              <a:t>Anos 2000</a:t>
            </a:r>
            <a:endParaRPr lang="en-US" sz="3200" u="none" strike="noStrike" cap="all"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141" name="Google Shape;141;g119c8f278e1_0_29"/>
          <p:cNvSpPr txBox="1">
            <a:spLocks noGrp="1"/>
          </p:cNvSpPr>
          <p:nvPr>
            <p:ph type="sldNum" idx="12"/>
          </p:nvPr>
        </p:nvSpPr>
        <p:spPr>
          <a:xfrm>
            <a:off x="360045" y="599229"/>
            <a:ext cx="608264" cy="37768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5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15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11</a:t>
            </a:fld>
            <a:r>
              <a:rPr lang="en-US" sz="15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graphicFrame>
        <p:nvGraphicFramePr>
          <p:cNvPr id="143" name="Google Shape;139;g119c8f278e1_0_29">
            <a:extLst>
              <a:ext uri="{FF2B5EF4-FFF2-40B4-BE49-F238E27FC236}">
                <a16:creationId xmlns:a16="http://schemas.microsoft.com/office/drawing/2014/main" id="{0F258463-2E36-F7D8-2EAE-37738090FA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7093755"/>
              </p:ext>
            </p:extLst>
          </p:nvPr>
        </p:nvGraphicFramePr>
        <p:xfrm>
          <a:off x="1088231" y="1755326"/>
          <a:ext cx="7203281" cy="2493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4" name="Rectangle 161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Google Shape;147;g119c8f278e1_0_36"/>
          <p:cNvSpPr txBox="1"/>
          <p:nvPr/>
        </p:nvSpPr>
        <p:spPr>
          <a:xfrm>
            <a:off x="1088684" y="603389"/>
            <a:ext cx="7202456" cy="7869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3200" cap="all">
                <a:latin typeface="+mj-lt"/>
                <a:ea typeface="+mj-ea"/>
                <a:cs typeface="+mj-cs"/>
                <a:sym typeface="Century Gothic"/>
              </a:rPr>
              <a:t>Python 3</a:t>
            </a:r>
            <a:endParaRPr lang="en-US" sz="3200" u="none" strike="noStrike" cap="all"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148" name="Google Shape;148;g119c8f278e1_0_36"/>
          <p:cNvSpPr txBox="1">
            <a:spLocks noGrp="1"/>
          </p:cNvSpPr>
          <p:nvPr>
            <p:ph type="sldNum" idx="12"/>
          </p:nvPr>
        </p:nvSpPr>
        <p:spPr>
          <a:xfrm>
            <a:off x="360045" y="599229"/>
            <a:ext cx="608264" cy="37768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5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15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12</a:t>
            </a:fld>
            <a:r>
              <a:rPr lang="en-US" sz="15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cxnSp>
        <p:nvCxnSpPr>
          <p:cNvPr id="175" name="Straight Connector 163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390315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6" name="Rectangle 165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62889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150" name="Google Shape;146;g119c8f278e1_0_36">
            <a:extLst>
              <a:ext uri="{FF2B5EF4-FFF2-40B4-BE49-F238E27FC236}">
                <a16:creationId xmlns:a16="http://schemas.microsoft.com/office/drawing/2014/main" id="{FF6DAEB8-62BE-8D23-F15F-94B6FCF414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1277030"/>
              </p:ext>
            </p:extLst>
          </p:nvPr>
        </p:nvGraphicFramePr>
        <p:xfrm>
          <a:off x="1088231" y="1748622"/>
          <a:ext cx="7203281" cy="2792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6d3f5ae1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Oi, eu sou o Python!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16d3f5ae16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16d3f5ae16_0_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Onde eu devo usar essa linguagem?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16d3f5ae16_0_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Introdução ao Python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Onde eu devo usar essa linguagem?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g116295da5bc_1_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7" name="Rectangle 186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Google Shape;173;g116d3f5ae16_1_0"/>
          <p:cNvSpPr txBox="1"/>
          <p:nvPr/>
        </p:nvSpPr>
        <p:spPr>
          <a:xfrm>
            <a:off x="633357" y="1200149"/>
            <a:ext cx="2654449" cy="322326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sym typeface="Century Gothic"/>
              </a:rPr>
              <a:t>Só não é boa para APP Mobile!</a:t>
            </a:r>
            <a:endParaRPr lang="en-US" sz="3200" b="0" i="0" u="none" strike="noStrike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174" name="Google Shape;174;g116d3f5ae16_1_0"/>
          <p:cNvSpPr txBox="1">
            <a:spLocks noGrp="1"/>
          </p:cNvSpPr>
          <p:nvPr>
            <p:ph type="sldNum" idx="12"/>
          </p:nvPr>
        </p:nvSpPr>
        <p:spPr>
          <a:xfrm>
            <a:off x="2634225" y="332799"/>
            <a:ext cx="608265" cy="37768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5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15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15</a:t>
            </a:fld>
            <a:r>
              <a:rPr lang="en-US" sz="15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11629"/>
            <a:ext cx="0" cy="24003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Google Shape;172;g116d3f5ae16_1_0"/>
          <p:cNvSpPr txBox="1"/>
          <p:nvPr/>
        </p:nvSpPr>
        <p:spPr>
          <a:xfrm>
            <a:off x="3693638" y="1200149"/>
            <a:ext cx="4597502" cy="322326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-228600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>
                <a:sym typeface="Calibri"/>
              </a:rPr>
              <a:t>Python é uma linguagem muito versátil!</a:t>
            </a:r>
          </a:p>
          <a:p>
            <a:pPr marL="457200" marR="0" lvl="0" indent="-228600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>
                <a:sym typeface="Calibri"/>
              </a:rPr>
              <a:t>Tipagem dinâmica e forte.</a:t>
            </a:r>
          </a:p>
          <a:p>
            <a:pPr marL="457200" marR="0" lvl="0" indent="-228600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>
                <a:sym typeface="Calibri"/>
              </a:rPr>
              <a:t>Multiplataforma e multiparadigma.</a:t>
            </a:r>
          </a:p>
          <a:p>
            <a:pPr marL="457200" marR="0" lvl="0" indent="-228600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>
                <a:sym typeface="Calibri"/>
              </a:rPr>
              <a:t>Comunidade gigante e ativa.</a:t>
            </a:r>
          </a:p>
          <a:p>
            <a:pPr marL="457200" marR="0" lvl="0" indent="-228600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>
                <a:sym typeface="Calibri"/>
              </a:rPr>
              <a:t>Curva de aprendizado baixa.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um pouco sobre a história da linguagem, explorando as ideias de seu criador. Responder perguntas como: Onde eu devo usar Python?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84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08" name="Picture 86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09" name="Straight Connector 88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90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2646406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1" name="Rectangle 92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94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3" name="Rectangle 96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98" y="478881"/>
            <a:ext cx="8179004" cy="363257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98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53" y="649250"/>
            <a:ext cx="7838694" cy="329184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00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6097" y="772694"/>
            <a:ext cx="7591806" cy="3044952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g116295da5bc_0_62"/>
          <p:cNvSpPr txBox="1"/>
          <p:nvPr/>
        </p:nvSpPr>
        <p:spPr>
          <a:xfrm>
            <a:off x="1167803" y="1188414"/>
            <a:ext cx="6824441" cy="1902938"/>
          </a:xfrm>
          <a:prstGeom prst="rect">
            <a:avLst/>
          </a:prstGeom>
        </p:spPr>
        <p:txBody>
          <a:bodyPr spcFirstLastPara="1" vert="horz" lIns="91440" tIns="45720" rIns="91440" bIns="0" rtlCol="0" anchor="ctr" anchorCtr="0">
            <a:normAutofit/>
          </a:bodyPr>
          <a:lstStyle/>
          <a:p>
            <a:pPr marL="0" marR="0" lvl="0" indent="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5400" u="none" strike="noStrike" cap="all">
                <a:solidFill>
                  <a:srgbClr val="454545"/>
                </a:solidFill>
                <a:latin typeface="+mj-lt"/>
                <a:ea typeface="+mj-ea"/>
                <a:cs typeface="+mj-cs"/>
                <a:sym typeface="Century Gothic"/>
              </a:rPr>
              <a:t>Pré-requisitos</a:t>
            </a:r>
          </a:p>
        </p:txBody>
      </p:sp>
      <p:sp>
        <p:nvSpPr>
          <p:cNvPr id="78" name="Google Shape;78;g116295da5bc_0_62"/>
          <p:cNvSpPr txBox="1"/>
          <p:nvPr/>
        </p:nvSpPr>
        <p:spPr>
          <a:xfrm>
            <a:off x="1151529" y="3099925"/>
            <a:ext cx="6840715" cy="558280"/>
          </a:xfrm>
          <a:prstGeom prst="rect">
            <a:avLst/>
          </a:prstGeom>
        </p:spPr>
        <p:txBody>
          <a:bodyPr spcFirstLastPara="1" vert="horz" lIns="91440" tIns="91440" rIns="91440" bIns="91440" rtlCol="0" anchorCtr="0">
            <a:normAutofit/>
          </a:bodyPr>
          <a:lstStyle/>
          <a:p>
            <a:pPr marR="0" lvl="0" algn="ctr" defTabSz="9144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</a:pPr>
            <a:r>
              <a:rPr lang="en-US" sz="1400" cap="all">
                <a:solidFill>
                  <a:schemeClr val="accent1"/>
                </a:solidFill>
                <a:sym typeface="Calibri"/>
              </a:rPr>
              <a:t>Gostar de história.</a:t>
            </a:r>
            <a:endParaRPr lang="en-US" sz="1400" i="0" u="none" strike="noStrike" cap="all">
              <a:solidFill>
                <a:schemeClr val="accent1"/>
              </a:solidFill>
              <a:sym typeface="Calibri"/>
            </a:endParaRPr>
          </a:p>
        </p:txBody>
      </p:sp>
      <p:sp>
        <p:nvSpPr>
          <p:cNvPr id="80" name="Google Shape;80;g116295da5bc_0_62"/>
          <p:cNvSpPr txBox="1">
            <a:spLocks noGrp="1"/>
          </p:cNvSpPr>
          <p:nvPr>
            <p:ph type="sldNum" idx="12"/>
          </p:nvPr>
        </p:nvSpPr>
        <p:spPr>
          <a:xfrm>
            <a:off x="4281430" y="791712"/>
            <a:ext cx="580913" cy="37768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lv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5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15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 algn="ctr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</a:t>
            </a:fld>
            <a:r>
              <a:rPr lang="en-US" sz="15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pic>
        <p:nvPicPr>
          <p:cNvPr id="116" name="Picture 102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17" name="Straight Connector 104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Oi, eu sou o Python!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Onde eu devo usar essa linguagem?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 Python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Oi, eu sou o Python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10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28" name="Picture 112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30" name="Straight Connector 114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16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33" name="Rectangle 118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Google Shape;106;g109ffa863cd_0_328"/>
          <p:cNvSpPr txBox="1">
            <a:spLocks noGrp="1"/>
          </p:cNvSpPr>
          <p:nvPr>
            <p:ph type="sldNum" idx="12"/>
          </p:nvPr>
        </p:nvSpPr>
        <p:spPr>
          <a:xfrm>
            <a:off x="360045" y="437161"/>
            <a:ext cx="608264" cy="37768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5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15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6</a:t>
            </a:fld>
            <a:r>
              <a:rPr lang="en-US" sz="15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134" name="Rectangle 120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5" name="Google Shape;105;g109ffa863cd_0_328"/>
          <p:cNvSpPr txBox="1"/>
          <p:nvPr/>
        </p:nvSpPr>
        <p:spPr>
          <a:xfrm>
            <a:off x="645459" y="853671"/>
            <a:ext cx="2845263" cy="289407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27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sym typeface="Century Gothic"/>
              </a:rPr>
              <a:t>A origem</a:t>
            </a:r>
            <a:endParaRPr lang="en-US" sz="2700" b="0" i="0" u="none" strike="noStrike" kern="1200" cap="all">
              <a:solidFill>
                <a:schemeClr val="tx1"/>
              </a:solidFill>
              <a:effectLst/>
              <a:latin typeface="+mj-lt"/>
              <a:ea typeface="+mj-ea"/>
              <a:cs typeface="+mj-cs"/>
              <a:sym typeface="Century Gothic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25015" y="478725"/>
            <a:ext cx="4807204" cy="3643968"/>
            <a:chOff x="7807230" y="2012810"/>
            <a:chExt cx="3251252" cy="3459865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918" y="730227"/>
            <a:ext cx="4327398" cy="3140964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Google Shape;104;g109ffa863cd_0_328"/>
          <p:cNvSpPr txBox="1"/>
          <p:nvPr/>
        </p:nvSpPr>
        <p:spPr>
          <a:xfrm>
            <a:off x="4188362" y="853671"/>
            <a:ext cx="4080510" cy="28940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-228600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sym typeface="Calibri"/>
              </a:rPr>
              <a:t>Python nasceu em 1989 como um hobby, do programador Guido Van Rossum. A ideia inicial era dar continuidade a linguagem ABC, que era desenvolvida no Centro de Pesquisa Holandês (CWI).</a:t>
            </a:r>
            <a:endParaRPr lang="en-US" b="0" i="0" u="none" strike="noStrike" cap="none">
              <a:solidFill>
                <a:srgbClr val="000000"/>
              </a:solidFill>
              <a:sym typeface="Calibri"/>
            </a:endParaRP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Google Shape;113;g119c8f278e1_0_1"/>
          <p:cNvSpPr txBox="1">
            <a:spLocks noGrp="1"/>
          </p:cNvSpPr>
          <p:nvPr>
            <p:ph type="sldNum" idx="12"/>
          </p:nvPr>
        </p:nvSpPr>
        <p:spPr>
          <a:xfrm>
            <a:off x="360045" y="437161"/>
            <a:ext cx="608264" cy="37768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5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15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 sz="15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2" name="Google Shape;112;g119c8f278e1_0_1"/>
          <p:cNvSpPr txBox="1"/>
          <p:nvPr/>
        </p:nvSpPr>
        <p:spPr>
          <a:xfrm>
            <a:off x="645459" y="853671"/>
            <a:ext cx="2845263" cy="289407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27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sym typeface="Century Gothic"/>
              </a:rPr>
              <a:t>Os objetivos</a:t>
            </a:r>
            <a:endParaRPr lang="en-US" sz="2700" b="0" i="0" u="none" strike="noStrike" kern="1200" cap="all">
              <a:solidFill>
                <a:schemeClr val="tx1"/>
              </a:solidFill>
              <a:effectLst/>
              <a:latin typeface="+mj-lt"/>
              <a:ea typeface="+mj-ea"/>
              <a:cs typeface="+mj-cs"/>
              <a:sym typeface="Century Gothic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25015" y="478725"/>
            <a:ext cx="4807204" cy="3643968"/>
            <a:chOff x="7807230" y="2012810"/>
            <a:chExt cx="3251252" cy="3459865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918" y="730227"/>
            <a:ext cx="4327398" cy="3140964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Google Shape;111;g119c8f278e1_0_1"/>
          <p:cNvSpPr txBox="1"/>
          <p:nvPr/>
        </p:nvSpPr>
        <p:spPr>
          <a:xfrm>
            <a:off x="4188362" y="853671"/>
            <a:ext cx="4080510" cy="28940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-228600" defTabSz="9144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Calibri"/>
              </a:rPr>
              <a:t>Python foi influenciada por ABC, que era uma linguagem pensada para iniciantes, devido a sua facilidade de aprendizagem e utilização.</a:t>
            </a:r>
          </a:p>
          <a:p>
            <a:pPr marL="0" marR="0" lvl="0" indent="-228600" defTabSz="9144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Calibri"/>
              </a:rPr>
              <a:t>Os objetivos de Van Rossum para a linguagem Python eram:</a:t>
            </a:r>
          </a:p>
          <a:p>
            <a:pPr marL="457200" marR="0" lvl="0" indent="-228600" defTabSz="9144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Calibri"/>
              </a:rPr>
              <a:t>Uma linguagem fácil e intuitiva.</a:t>
            </a:r>
          </a:p>
          <a:p>
            <a:pPr marL="457200" marR="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Calibri"/>
              </a:rPr>
              <a:t>Código aberto, para que todos possam contribuir.</a:t>
            </a:r>
          </a:p>
          <a:p>
            <a:pPr marL="457200" marR="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Calibri"/>
              </a:rPr>
              <a:t>Código tão inteligível quanto Inglês.</a:t>
            </a:r>
          </a:p>
          <a:p>
            <a:pPr marL="457200" marR="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Calibri"/>
              </a:rPr>
              <a:t>Adequada para tarefas diárias, e produtiva!</a:t>
            </a: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98" y="478881"/>
            <a:ext cx="8179004" cy="363257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53" y="649250"/>
            <a:ext cx="7838694" cy="329184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6097" y="772694"/>
            <a:ext cx="7591806" cy="3044952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Google Shape;119;g119c8f278e1_0_11"/>
          <p:cNvSpPr txBox="1"/>
          <p:nvPr/>
        </p:nvSpPr>
        <p:spPr>
          <a:xfrm>
            <a:off x="1088684" y="1032039"/>
            <a:ext cx="7054418" cy="7522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32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sym typeface="Century Gothic"/>
              </a:rPr>
              <a:t>Linha do tempo</a:t>
            </a:r>
            <a:endParaRPr lang="en-US" sz="3200" b="0" i="0" u="none" strike="noStrike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118" name="Google Shape;118;g119c8f278e1_0_11"/>
          <p:cNvSpPr txBox="1"/>
          <p:nvPr/>
        </p:nvSpPr>
        <p:spPr>
          <a:xfrm>
            <a:off x="1088684" y="1848743"/>
            <a:ext cx="7054418" cy="180267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-228600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>
                <a:sym typeface="Calibri"/>
              </a:rPr>
              <a:t>Guido Van Rossum inicia o desenvolvimento em 1989 e em fevereiro de 1991 é lançada a primeira versão pública: 0.9.0.</a:t>
            </a:r>
          </a:p>
        </p:txBody>
      </p:sp>
      <p:sp>
        <p:nvSpPr>
          <p:cNvPr id="120" name="Google Shape;120;g119c8f278e1_0_11"/>
          <p:cNvSpPr txBox="1">
            <a:spLocks noGrp="1"/>
          </p:cNvSpPr>
          <p:nvPr>
            <p:ph type="sldNum" idx="12"/>
          </p:nvPr>
        </p:nvSpPr>
        <p:spPr>
          <a:xfrm>
            <a:off x="360045" y="4163919"/>
            <a:ext cx="608264" cy="37768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5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15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8</a:t>
            </a:fld>
            <a:r>
              <a:rPr lang="en-US" sz="15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31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55" name="Picture 133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56" name="Straight Connector 135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37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2646406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8" name="Rectangle 139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41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26" name="Google Shape;126;g119c8f278e1_0_17"/>
          <p:cNvSpPr txBox="1"/>
          <p:nvPr/>
        </p:nvSpPr>
        <p:spPr>
          <a:xfrm>
            <a:off x="3855176" y="770952"/>
            <a:ext cx="4562781" cy="2783921"/>
          </a:xfrm>
          <a:prstGeom prst="rect">
            <a:avLst/>
          </a:prstGeom>
        </p:spPr>
        <p:txBody>
          <a:bodyPr spcFirstLastPara="1" vert="horz" lIns="91440" tIns="45720" rIns="91440" bIns="0" rtlCol="0" anchor="ctr" anchorCtr="0">
            <a:normAutofit/>
          </a:bodyPr>
          <a:lstStyle/>
          <a:p>
            <a:pPr marL="0" marR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4100" cap="all">
                <a:latin typeface="+mj-lt"/>
                <a:ea typeface="+mj-ea"/>
                <a:cs typeface="+mj-cs"/>
                <a:sym typeface="Century Gothic"/>
              </a:rPr>
              <a:t>É tetra!</a:t>
            </a:r>
            <a:endParaRPr lang="en-US" sz="4100" u="none" strike="noStrike" cap="all"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125" name="Google Shape;125;g119c8f278e1_0_17"/>
          <p:cNvSpPr txBox="1"/>
          <p:nvPr/>
        </p:nvSpPr>
        <p:spPr>
          <a:xfrm>
            <a:off x="726042" y="770952"/>
            <a:ext cx="2441175" cy="2783921"/>
          </a:xfrm>
          <a:prstGeom prst="rect">
            <a:avLst/>
          </a:prstGeom>
        </p:spPr>
        <p:txBody>
          <a:bodyPr spcFirstLastPara="1" vert="horz" lIns="91440" tIns="91440" rIns="91440" bIns="91440" rtlCol="0" anchor="ctr" anchorCtr="0">
            <a:normAutofit/>
          </a:bodyPr>
          <a:lstStyle/>
          <a:p>
            <a:pPr marR="0" lvl="0" algn="r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</a:pPr>
            <a:r>
              <a:rPr lang="en-US" cap="all">
                <a:sym typeface="Calibri"/>
              </a:rPr>
              <a:t>Brasil é treta, Romário eleito o melhor jogador da competição e o Python tem a versão 1.0 lançada!</a:t>
            </a:r>
          </a:p>
        </p:txBody>
      </p:sp>
      <p:cxnSp>
        <p:nvCxnSpPr>
          <p:cNvPr id="160" name="Straight Connector 143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031343"/>
            <a:ext cx="0" cy="226314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Google Shape;127;g119c8f278e1_0_17"/>
          <p:cNvSpPr txBox="1">
            <a:spLocks noGrp="1"/>
          </p:cNvSpPr>
          <p:nvPr>
            <p:ph type="sldNum" idx="12"/>
          </p:nvPr>
        </p:nvSpPr>
        <p:spPr>
          <a:xfrm>
            <a:off x="8201767" y="4049985"/>
            <a:ext cx="608264" cy="37768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5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15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9</a:t>
            </a:fld>
            <a:r>
              <a:rPr lang="en-US" sz="15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pic>
        <p:nvPicPr>
          <p:cNvPr id="161" name="Picture 145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62" name="Straight Connector 147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E36DD5-BE0F-4F15-ADE1-06C52BAC68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CFFE35-8F6B-403B-85A0-BCC04C0C5A1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5E60673-BDD4-4241-BBC2-388F3A8D38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486</Words>
  <Application>Microsoft Office PowerPoint</Application>
  <PresentationFormat>Apresentação na tela (16:9)</PresentationFormat>
  <Paragraphs>65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Gill Sans MT</vt:lpstr>
      <vt:lpstr>Calibri</vt:lpstr>
      <vt:lpstr>Century Gothic</vt:lpstr>
      <vt:lpstr>Galeria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lastModifiedBy>Glestiano Tavares</cp:lastModifiedBy>
  <cp:revision>2</cp:revision>
  <dcterms:modified xsi:type="dcterms:W3CDTF">2025-08-27T03:27:32Z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