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n0OHMlyOMNNNMViYN0r2tpk5H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7E916-2640-47AE-9013-937BD7E71FB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8EEEB-A644-4507-BF9E-5CAE9CC25C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/>
            <a:t>GLESTIANO TIÉTRE</a:t>
          </a:r>
          <a:endParaRPr lang="en-US"/>
        </a:p>
      </dgm:t>
    </dgm:pt>
    <dgm:pt modelId="{3CC38B45-00EE-4B69-B7CC-A6D24DB38F3E}" type="parTrans" cxnId="{343E9D59-1901-4626-862D-107FE182F374}">
      <dgm:prSet/>
      <dgm:spPr/>
      <dgm:t>
        <a:bodyPr/>
        <a:lstStyle/>
        <a:p>
          <a:endParaRPr lang="en-US"/>
        </a:p>
      </dgm:t>
    </dgm:pt>
    <dgm:pt modelId="{2D95A960-0484-4794-AFA7-B14E4D56F66D}" type="sibTrans" cxnId="{343E9D59-1901-4626-862D-107FE182F374}">
      <dgm:prSet/>
      <dgm:spPr/>
      <dgm:t>
        <a:bodyPr/>
        <a:lstStyle/>
        <a:p>
          <a:endParaRPr lang="en-US"/>
        </a:p>
      </dgm:t>
    </dgm:pt>
    <dgm:pt modelId="{8BF1A7F3-0140-4B7E-A1C9-B72055B0DA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Analista de sistemas</a:t>
          </a:r>
          <a:endParaRPr lang="en-US"/>
        </a:p>
      </dgm:t>
    </dgm:pt>
    <dgm:pt modelId="{E39DB935-9880-44E0-B5D4-DDC90A872323}" type="parTrans" cxnId="{6AD40DF2-056E-490C-BA68-E4778E8456CE}">
      <dgm:prSet/>
      <dgm:spPr/>
      <dgm:t>
        <a:bodyPr/>
        <a:lstStyle/>
        <a:p>
          <a:endParaRPr lang="en-US"/>
        </a:p>
      </dgm:t>
    </dgm:pt>
    <dgm:pt modelId="{A449D186-CC41-4961-A7FD-9DA449FD4ED0}" type="sibTrans" cxnId="{6AD40DF2-056E-490C-BA68-E4778E8456CE}">
      <dgm:prSet/>
      <dgm:spPr/>
      <dgm:t>
        <a:bodyPr/>
        <a:lstStyle/>
        <a:p>
          <a:endParaRPr lang="en-US"/>
        </a:p>
      </dgm:t>
    </dgm:pt>
    <dgm:pt modelId="{361BB358-D8C5-4646-960A-F3A9A11B5811}" type="pres">
      <dgm:prSet presAssocID="{98D7E916-2640-47AE-9013-937BD7E71FBE}" presName="root" presStyleCnt="0">
        <dgm:presLayoutVars>
          <dgm:dir/>
          <dgm:resizeHandles val="exact"/>
        </dgm:presLayoutVars>
      </dgm:prSet>
      <dgm:spPr/>
    </dgm:pt>
    <dgm:pt modelId="{95A838E3-41AF-4477-811E-9F408DF638F4}" type="pres">
      <dgm:prSet presAssocID="{8208EEEB-A644-4507-BF9E-5CAE9CC25C1C}" presName="compNode" presStyleCnt="0"/>
      <dgm:spPr/>
    </dgm:pt>
    <dgm:pt modelId="{F2183B43-9D35-4CB6-931C-9717198EE3EB}" type="pres">
      <dgm:prSet presAssocID="{8208EEEB-A644-4507-BF9E-5CAE9CC25C1C}" presName="iconBgRect" presStyleLbl="bgShp" presStyleIdx="0" presStyleCnt="2"/>
      <dgm:spPr/>
    </dgm:pt>
    <dgm:pt modelId="{F3AC650B-1671-456C-9D08-AB70E5344CB2}" type="pres">
      <dgm:prSet presAssocID="{8208EEEB-A644-4507-BF9E-5CAE9CC25C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9F06F7C-859F-4256-9CAA-04C3BAF46E25}" type="pres">
      <dgm:prSet presAssocID="{8208EEEB-A644-4507-BF9E-5CAE9CC25C1C}" presName="spaceRect" presStyleCnt="0"/>
      <dgm:spPr/>
    </dgm:pt>
    <dgm:pt modelId="{9622D9CE-8B60-494C-9FEA-210A3C0FB4F2}" type="pres">
      <dgm:prSet presAssocID="{8208EEEB-A644-4507-BF9E-5CAE9CC25C1C}" presName="textRect" presStyleLbl="revTx" presStyleIdx="0" presStyleCnt="2">
        <dgm:presLayoutVars>
          <dgm:chMax val="1"/>
          <dgm:chPref val="1"/>
        </dgm:presLayoutVars>
      </dgm:prSet>
      <dgm:spPr/>
    </dgm:pt>
    <dgm:pt modelId="{34202801-F29D-45FF-BB7D-252326A1FD66}" type="pres">
      <dgm:prSet presAssocID="{2D95A960-0484-4794-AFA7-B14E4D56F66D}" presName="sibTrans" presStyleCnt="0"/>
      <dgm:spPr/>
    </dgm:pt>
    <dgm:pt modelId="{30796313-4764-4937-94F4-98FA7FFE6973}" type="pres">
      <dgm:prSet presAssocID="{8BF1A7F3-0140-4B7E-A1C9-B72055B0DAA6}" presName="compNode" presStyleCnt="0"/>
      <dgm:spPr/>
    </dgm:pt>
    <dgm:pt modelId="{DFA8D446-3493-4FF1-9A86-DBA4B8BEB095}" type="pres">
      <dgm:prSet presAssocID="{8BF1A7F3-0140-4B7E-A1C9-B72055B0DAA6}" presName="iconBgRect" presStyleLbl="bgShp" presStyleIdx="1" presStyleCnt="2"/>
      <dgm:spPr/>
    </dgm:pt>
    <dgm:pt modelId="{948BA021-4A3B-47F6-BB38-A83E43C2707D}" type="pres">
      <dgm:prSet presAssocID="{8BF1A7F3-0140-4B7E-A1C9-B72055B0DA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745B5C8E-CB86-4D65-B64C-341E1831DFFA}" type="pres">
      <dgm:prSet presAssocID="{8BF1A7F3-0140-4B7E-A1C9-B72055B0DAA6}" presName="spaceRect" presStyleCnt="0"/>
      <dgm:spPr/>
    </dgm:pt>
    <dgm:pt modelId="{76523AEC-9A80-40AC-A668-D25502FB9E93}" type="pres">
      <dgm:prSet presAssocID="{8BF1A7F3-0140-4B7E-A1C9-B72055B0DAA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CADF30-CD07-45A7-AE45-0F25E08E242D}" type="presOf" srcId="{8208EEEB-A644-4507-BF9E-5CAE9CC25C1C}" destId="{9622D9CE-8B60-494C-9FEA-210A3C0FB4F2}" srcOrd="0" destOrd="0" presId="urn:microsoft.com/office/officeart/2018/5/layout/IconCircleLabelList"/>
    <dgm:cxn modelId="{E4379C52-D90C-4BFB-8BEB-70C17C53C921}" type="presOf" srcId="{98D7E916-2640-47AE-9013-937BD7E71FBE}" destId="{361BB358-D8C5-4646-960A-F3A9A11B5811}" srcOrd="0" destOrd="0" presId="urn:microsoft.com/office/officeart/2018/5/layout/IconCircleLabelList"/>
    <dgm:cxn modelId="{343E9D59-1901-4626-862D-107FE182F374}" srcId="{98D7E916-2640-47AE-9013-937BD7E71FBE}" destId="{8208EEEB-A644-4507-BF9E-5CAE9CC25C1C}" srcOrd="0" destOrd="0" parTransId="{3CC38B45-00EE-4B69-B7CC-A6D24DB38F3E}" sibTransId="{2D95A960-0484-4794-AFA7-B14E4D56F66D}"/>
    <dgm:cxn modelId="{7297E9B1-48BC-4AE6-AAE0-E774784E8C3D}" type="presOf" srcId="{8BF1A7F3-0140-4B7E-A1C9-B72055B0DAA6}" destId="{76523AEC-9A80-40AC-A668-D25502FB9E93}" srcOrd="0" destOrd="0" presId="urn:microsoft.com/office/officeart/2018/5/layout/IconCircleLabelList"/>
    <dgm:cxn modelId="{6AD40DF2-056E-490C-BA68-E4778E8456CE}" srcId="{98D7E916-2640-47AE-9013-937BD7E71FBE}" destId="{8BF1A7F3-0140-4B7E-A1C9-B72055B0DAA6}" srcOrd="1" destOrd="0" parTransId="{E39DB935-9880-44E0-B5D4-DDC90A872323}" sibTransId="{A449D186-CC41-4961-A7FD-9DA449FD4ED0}"/>
    <dgm:cxn modelId="{61F10C88-BF52-46B3-A674-D5CC56583526}" type="presParOf" srcId="{361BB358-D8C5-4646-960A-F3A9A11B5811}" destId="{95A838E3-41AF-4477-811E-9F408DF638F4}" srcOrd="0" destOrd="0" presId="urn:microsoft.com/office/officeart/2018/5/layout/IconCircleLabelList"/>
    <dgm:cxn modelId="{BF46A649-1F17-486A-ABA4-FB073BFF4E06}" type="presParOf" srcId="{95A838E3-41AF-4477-811E-9F408DF638F4}" destId="{F2183B43-9D35-4CB6-931C-9717198EE3EB}" srcOrd="0" destOrd="0" presId="urn:microsoft.com/office/officeart/2018/5/layout/IconCircleLabelList"/>
    <dgm:cxn modelId="{A60BB4A9-4AB9-4BC1-853A-BDAECD26218A}" type="presParOf" srcId="{95A838E3-41AF-4477-811E-9F408DF638F4}" destId="{F3AC650B-1671-456C-9D08-AB70E5344CB2}" srcOrd="1" destOrd="0" presId="urn:microsoft.com/office/officeart/2018/5/layout/IconCircleLabelList"/>
    <dgm:cxn modelId="{C9467358-C1F2-4AC8-80C1-76A837D82F7D}" type="presParOf" srcId="{95A838E3-41AF-4477-811E-9F408DF638F4}" destId="{69F06F7C-859F-4256-9CAA-04C3BAF46E25}" srcOrd="2" destOrd="0" presId="urn:microsoft.com/office/officeart/2018/5/layout/IconCircleLabelList"/>
    <dgm:cxn modelId="{3BA3121D-2A03-4A8B-887E-40C6CF51BB14}" type="presParOf" srcId="{95A838E3-41AF-4477-811E-9F408DF638F4}" destId="{9622D9CE-8B60-494C-9FEA-210A3C0FB4F2}" srcOrd="3" destOrd="0" presId="urn:microsoft.com/office/officeart/2018/5/layout/IconCircleLabelList"/>
    <dgm:cxn modelId="{CAEFDB4B-9366-4732-B131-C7824C130FD9}" type="presParOf" srcId="{361BB358-D8C5-4646-960A-F3A9A11B5811}" destId="{34202801-F29D-45FF-BB7D-252326A1FD66}" srcOrd="1" destOrd="0" presId="urn:microsoft.com/office/officeart/2018/5/layout/IconCircleLabelList"/>
    <dgm:cxn modelId="{9563CC9B-1F8A-476A-95AD-42FF9E1D2010}" type="presParOf" srcId="{361BB358-D8C5-4646-960A-F3A9A11B5811}" destId="{30796313-4764-4937-94F4-98FA7FFE6973}" srcOrd="2" destOrd="0" presId="urn:microsoft.com/office/officeart/2018/5/layout/IconCircleLabelList"/>
    <dgm:cxn modelId="{8CABECB9-61C9-4956-98C3-E065C528A093}" type="presParOf" srcId="{30796313-4764-4937-94F4-98FA7FFE6973}" destId="{DFA8D446-3493-4FF1-9A86-DBA4B8BEB095}" srcOrd="0" destOrd="0" presId="urn:microsoft.com/office/officeart/2018/5/layout/IconCircleLabelList"/>
    <dgm:cxn modelId="{CC7FB205-0731-46B3-B2AF-895C75E1F257}" type="presParOf" srcId="{30796313-4764-4937-94F4-98FA7FFE6973}" destId="{948BA021-4A3B-47F6-BB38-A83E43C2707D}" srcOrd="1" destOrd="0" presId="urn:microsoft.com/office/officeart/2018/5/layout/IconCircleLabelList"/>
    <dgm:cxn modelId="{229BEE73-633E-4327-B495-77D17D8192FE}" type="presParOf" srcId="{30796313-4764-4937-94F4-98FA7FFE6973}" destId="{745B5C8E-CB86-4D65-B64C-341E1831DFFA}" srcOrd="2" destOrd="0" presId="urn:microsoft.com/office/officeart/2018/5/layout/IconCircleLabelList"/>
    <dgm:cxn modelId="{853AEB46-825A-4AEF-9AD1-7B54CE4C7CAB}" type="presParOf" srcId="{30796313-4764-4937-94F4-98FA7FFE6973}" destId="{76523AEC-9A80-40AC-A668-D25502FB9E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3B43-9D35-4CB6-931C-9717198EE3EB}">
      <dsp:nvSpPr>
        <dsp:cNvPr id="0" name=""/>
        <dsp:cNvSpPr/>
      </dsp:nvSpPr>
      <dsp:spPr>
        <a:xfrm>
          <a:off x="1942216" y="501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C650B-1671-456C-9D08-AB70E5344CB2}">
      <dsp:nvSpPr>
        <dsp:cNvPr id="0" name=""/>
        <dsp:cNvSpPr/>
      </dsp:nvSpPr>
      <dsp:spPr>
        <a:xfrm>
          <a:off x="2151765" y="210050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D9CE-8B60-494C-9FEA-210A3C0FB4F2}">
      <dsp:nvSpPr>
        <dsp:cNvPr id="0" name=""/>
        <dsp:cNvSpPr/>
      </dsp:nvSpPr>
      <dsp:spPr>
        <a:xfrm>
          <a:off x="1627893" y="129003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i="0" kern="1200"/>
            <a:t>GLESTIANO TIÉTRE</a:t>
          </a:r>
          <a:endParaRPr lang="en-US" sz="2100" kern="1200"/>
        </a:p>
      </dsp:txBody>
      <dsp:txXfrm>
        <a:off x="1627893" y="1290032"/>
        <a:ext cx="1611914" cy="644765"/>
      </dsp:txXfrm>
    </dsp:sp>
    <dsp:sp modelId="{DFA8D446-3493-4FF1-9A86-DBA4B8BEB095}">
      <dsp:nvSpPr>
        <dsp:cNvPr id="0" name=""/>
        <dsp:cNvSpPr/>
      </dsp:nvSpPr>
      <dsp:spPr>
        <a:xfrm>
          <a:off x="3836215" y="501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021-4A3B-47F6-BB38-A83E43C2707D}">
      <dsp:nvSpPr>
        <dsp:cNvPr id="0" name=""/>
        <dsp:cNvSpPr/>
      </dsp:nvSpPr>
      <dsp:spPr>
        <a:xfrm>
          <a:off x="4045764" y="210050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3AEC-9A80-40AC-A668-D25502FB9E93}">
      <dsp:nvSpPr>
        <dsp:cNvPr id="0" name=""/>
        <dsp:cNvSpPr/>
      </dsp:nvSpPr>
      <dsp:spPr>
        <a:xfrm>
          <a:off x="3521892" y="1290032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Analista de sistemas</a:t>
          </a:r>
          <a:endParaRPr lang="en-US" sz="2100" kern="1200"/>
        </a:p>
      </dsp:txBody>
      <dsp:txXfrm>
        <a:off x="3521892" y="1290032"/>
        <a:ext cx="1611914" cy="64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18575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1259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7774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07619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853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72102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746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3495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1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94137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40017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95058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2218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07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7860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27667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25087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66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python.org.br/instalacao-window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ambiente de desenvolvimento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3C0EA4DE-25DD-9BA8-4F5A-6C36816E3205}"/>
              </a:ext>
            </a:extLst>
          </p:cNvPr>
          <p:cNvGraphicFramePr/>
          <p:nvPr/>
        </p:nvGraphicFramePr>
        <p:xfrm>
          <a:off x="1276725" y="2920914"/>
          <a:ext cx="6761700" cy="19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 é uma ótima ferramenta e será a nossa escolha por alguns motivos: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Suporta múltiplas tecnologias.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 performance.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Acesse o site: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VSCode ou PyCharm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6d3f5ae16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e configurar nossa máquina, para desenvolver projetos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75" name="Picture 74" descr="Cabos de rede coloridos">
            <a:extLst>
              <a:ext uri="{FF2B5EF4-FFF2-40B4-BE49-F238E27FC236}">
                <a16:creationId xmlns:a16="http://schemas.microsoft.com/office/drawing/2014/main" id="{78B91714-539A-6B94-BA2C-43DF2A27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7" r="14176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2" name="Google Shape;72;g116295da5bc_0_62"/>
          <p:cNvSpPr txBox="1"/>
          <p:nvPr/>
        </p:nvSpPr>
        <p:spPr>
          <a:xfrm>
            <a:off x="501650" y="1258999"/>
            <a:ext cx="3066142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  <a:endParaRPr lang="en-US" sz="36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71" name="Google Shape;71;g116295da5bc_0_62"/>
          <p:cNvSpPr txBox="1"/>
          <p:nvPr/>
        </p:nvSpPr>
        <p:spPr>
          <a:xfrm>
            <a:off x="508001" y="3038123"/>
            <a:ext cx="3059791" cy="8226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R="0" lvl="0"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Calibri"/>
              </a:rPr>
              <a:t>Conexão com a Internet.</a:t>
            </a:r>
            <a:endParaRPr lang="en-US" sz="12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sym typeface="Calibri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de desenvolvimento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Provavelmente o Python já está instalado na sua máquina. Para verificar qual a versão entre com o comando: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-V ou python3 -V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e MacOS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a maioria dos programas Windows, o Python possui um instalador que pode ser baixado acessando: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http://www.python.or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Após executar a download, faça a instalação seguindo os passos descritos no tutorial: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https://python.org.br/instalacao-windows/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19c8f278e1_0_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o Python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Baixar e configurar a IDE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6d3f5ae16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Baixar e configurar a IDE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6295da5bc_1_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E173C-BD5A-44FA-9CE5-8FC7F3968D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80594F-AAA0-44E7-AEC4-53A77234B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DF8BE-7E4A-4E6D-A0AB-7E044C2D3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Apresentação na tela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Wingdings 3</vt:lpstr>
      <vt:lpstr>Trebuchet MS</vt:lpstr>
      <vt:lpstr>Century Gothic</vt:lpstr>
      <vt:lpstr>Calibri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1</cp:revision>
  <dcterms:modified xsi:type="dcterms:W3CDTF">2025-08-25T19:00:45Z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