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Qv61w8Wzvkxak2XwapbZ3yv7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ABCCC4-8171-4E47-A85B-505D2BA18782}">
  <a:tblStyle styleId="{B2ABCCC4-8171-4E47-A85B-505D2BA18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B1C56-76DC-4DE7-8B9F-8BB0ED025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2974E8-9730-4BF9-9BCC-EF342C6A20D5}">
      <dgm:prSet/>
      <dgm:spPr/>
      <dgm:t>
        <a:bodyPr/>
        <a:lstStyle/>
        <a:p>
          <a:r>
            <a:rPr lang="pt-BR" b="1" i="0"/>
            <a:t>Glestiano Tiétre</a:t>
          </a:r>
          <a:endParaRPr lang="en-US"/>
        </a:p>
      </dgm:t>
    </dgm:pt>
    <dgm:pt modelId="{AB30BDF6-0FB9-4322-8B94-199DFA8DC784}" type="parTrans" cxnId="{2C1E81E3-9480-4533-A7B4-DFC1A193AD3C}">
      <dgm:prSet/>
      <dgm:spPr/>
      <dgm:t>
        <a:bodyPr/>
        <a:lstStyle/>
        <a:p>
          <a:endParaRPr lang="en-US"/>
        </a:p>
      </dgm:t>
    </dgm:pt>
    <dgm:pt modelId="{1FB15C8A-B090-48A9-9EDD-5C0242861691}" type="sibTrans" cxnId="{2C1E81E3-9480-4533-A7B4-DFC1A193AD3C}">
      <dgm:prSet/>
      <dgm:spPr/>
      <dgm:t>
        <a:bodyPr/>
        <a:lstStyle/>
        <a:p>
          <a:endParaRPr lang="en-US"/>
        </a:p>
      </dgm:t>
    </dgm:pt>
    <dgm:pt modelId="{2F342EA1-5CD0-46ED-A6C4-C9257143BB0B}">
      <dgm:prSet/>
      <dgm:spPr/>
      <dgm:t>
        <a:bodyPr/>
        <a:lstStyle/>
        <a:p>
          <a:r>
            <a:rPr lang="en-US" b="0" i="0"/>
            <a:t>Analista de sistemas</a:t>
          </a:r>
          <a:endParaRPr lang="en-US"/>
        </a:p>
      </dgm:t>
    </dgm:pt>
    <dgm:pt modelId="{018ADB5A-8FA4-4174-8DD2-8520FF2F1997}" type="parTrans" cxnId="{385BC948-5D3F-4980-8D1C-4DC9107DD696}">
      <dgm:prSet/>
      <dgm:spPr/>
      <dgm:t>
        <a:bodyPr/>
        <a:lstStyle/>
        <a:p>
          <a:endParaRPr lang="en-US"/>
        </a:p>
      </dgm:t>
    </dgm:pt>
    <dgm:pt modelId="{A88CE5A0-6C64-4FC2-B60C-6116240069C8}" type="sibTrans" cxnId="{385BC948-5D3F-4980-8D1C-4DC9107DD696}">
      <dgm:prSet/>
      <dgm:spPr/>
      <dgm:t>
        <a:bodyPr/>
        <a:lstStyle/>
        <a:p>
          <a:endParaRPr lang="en-US"/>
        </a:p>
      </dgm:t>
    </dgm:pt>
    <dgm:pt modelId="{CE36A375-E945-47AF-B982-805E7AE57DE4}" type="pres">
      <dgm:prSet presAssocID="{3FDB1C56-76DC-4DE7-8B9F-8BB0ED025D7E}" presName="root" presStyleCnt="0">
        <dgm:presLayoutVars>
          <dgm:dir/>
          <dgm:resizeHandles val="exact"/>
        </dgm:presLayoutVars>
      </dgm:prSet>
      <dgm:spPr/>
    </dgm:pt>
    <dgm:pt modelId="{CF612B53-9DFF-4D4D-BC25-EBFEAFFC9069}" type="pres">
      <dgm:prSet presAssocID="{E92974E8-9730-4BF9-9BCC-EF342C6A20D5}" presName="compNode" presStyleCnt="0"/>
      <dgm:spPr/>
    </dgm:pt>
    <dgm:pt modelId="{C733ED01-180F-4B40-8175-099591C16C84}" type="pres">
      <dgm:prSet presAssocID="{E92974E8-9730-4BF9-9BCC-EF342C6A20D5}" presName="bgRect" presStyleLbl="bgShp" presStyleIdx="0" presStyleCnt="2"/>
      <dgm:spPr/>
    </dgm:pt>
    <dgm:pt modelId="{98AA3C6D-8DB2-4454-AE43-B058F8B452E0}" type="pres">
      <dgm:prSet presAssocID="{E92974E8-9730-4BF9-9BCC-EF342C6A20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E3746E1-9266-4CA3-B11B-138ACCCA9920}" type="pres">
      <dgm:prSet presAssocID="{E92974E8-9730-4BF9-9BCC-EF342C6A20D5}" presName="spaceRect" presStyleCnt="0"/>
      <dgm:spPr/>
    </dgm:pt>
    <dgm:pt modelId="{2611178C-64DE-462A-8062-59A239F10107}" type="pres">
      <dgm:prSet presAssocID="{E92974E8-9730-4BF9-9BCC-EF342C6A20D5}" presName="parTx" presStyleLbl="revTx" presStyleIdx="0" presStyleCnt="2">
        <dgm:presLayoutVars>
          <dgm:chMax val="0"/>
          <dgm:chPref val="0"/>
        </dgm:presLayoutVars>
      </dgm:prSet>
      <dgm:spPr/>
    </dgm:pt>
    <dgm:pt modelId="{11B28123-B527-4B0D-B729-3D7923FB2176}" type="pres">
      <dgm:prSet presAssocID="{1FB15C8A-B090-48A9-9EDD-5C0242861691}" presName="sibTrans" presStyleCnt="0"/>
      <dgm:spPr/>
    </dgm:pt>
    <dgm:pt modelId="{CAFC5BCA-76FA-428A-9988-672ACE7D4504}" type="pres">
      <dgm:prSet presAssocID="{2F342EA1-5CD0-46ED-A6C4-C9257143BB0B}" presName="compNode" presStyleCnt="0"/>
      <dgm:spPr/>
    </dgm:pt>
    <dgm:pt modelId="{A0E527DE-2291-490E-AF44-EF7E70F0410D}" type="pres">
      <dgm:prSet presAssocID="{2F342EA1-5CD0-46ED-A6C4-C9257143BB0B}" presName="bgRect" presStyleLbl="bgShp" presStyleIdx="1" presStyleCnt="2"/>
      <dgm:spPr/>
    </dgm:pt>
    <dgm:pt modelId="{491F4181-3549-424E-B44C-9EBD1B10D4FF}" type="pres">
      <dgm:prSet presAssocID="{2F342EA1-5CD0-46ED-A6C4-C9257143BB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91AC18C1-42C6-4D12-BAEB-3761E01E498F}" type="pres">
      <dgm:prSet presAssocID="{2F342EA1-5CD0-46ED-A6C4-C9257143BB0B}" presName="spaceRect" presStyleCnt="0"/>
      <dgm:spPr/>
    </dgm:pt>
    <dgm:pt modelId="{2A70D281-8AE2-4A27-98BE-4F2446C90C15}" type="pres">
      <dgm:prSet presAssocID="{2F342EA1-5CD0-46ED-A6C4-C9257143BB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8F4A1F-2578-4C6D-A5CF-E12DEB05B864}" type="presOf" srcId="{E92974E8-9730-4BF9-9BCC-EF342C6A20D5}" destId="{2611178C-64DE-462A-8062-59A239F10107}" srcOrd="0" destOrd="0" presId="urn:microsoft.com/office/officeart/2018/2/layout/IconVerticalSolidList"/>
    <dgm:cxn modelId="{385BC948-5D3F-4980-8D1C-4DC9107DD696}" srcId="{3FDB1C56-76DC-4DE7-8B9F-8BB0ED025D7E}" destId="{2F342EA1-5CD0-46ED-A6C4-C9257143BB0B}" srcOrd="1" destOrd="0" parTransId="{018ADB5A-8FA4-4174-8DD2-8520FF2F1997}" sibTransId="{A88CE5A0-6C64-4FC2-B60C-6116240069C8}"/>
    <dgm:cxn modelId="{6B99A482-DD14-4685-931E-CAB05E60F524}" type="presOf" srcId="{3FDB1C56-76DC-4DE7-8B9F-8BB0ED025D7E}" destId="{CE36A375-E945-47AF-B982-805E7AE57DE4}" srcOrd="0" destOrd="0" presId="urn:microsoft.com/office/officeart/2018/2/layout/IconVerticalSolidList"/>
    <dgm:cxn modelId="{2C1E81E3-9480-4533-A7B4-DFC1A193AD3C}" srcId="{3FDB1C56-76DC-4DE7-8B9F-8BB0ED025D7E}" destId="{E92974E8-9730-4BF9-9BCC-EF342C6A20D5}" srcOrd="0" destOrd="0" parTransId="{AB30BDF6-0FB9-4322-8B94-199DFA8DC784}" sibTransId="{1FB15C8A-B090-48A9-9EDD-5C0242861691}"/>
    <dgm:cxn modelId="{0A269DFC-5083-415C-8A3C-C3B886FFF055}" type="presOf" srcId="{2F342EA1-5CD0-46ED-A6C4-C9257143BB0B}" destId="{2A70D281-8AE2-4A27-98BE-4F2446C90C15}" srcOrd="0" destOrd="0" presId="urn:microsoft.com/office/officeart/2018/2/layout/IconVerticalSolidList"/>
    <dgm:cxn modelId="{322DF13F-A284-45D1-A03F-EDE525EC39E8}" type="presParOf" srcId="{CE36A375-E945-47AF-B982-805E7AE57DE4}" destId="{CF612B53-9DFF-4D4D-BC25-EBFEAFFC9069}" srcOrd="0" destOrd="0" presId="urn:microsoft.com/office/officeart/2018/2/layout/IconVerticalSolidList"/>
    <dgm:cxn modelId="{9D56CDD7-EA0B-4C21-9410-D46207D82968}" type="presParOf" srcId="{CF612B53-9DFF-4D4D-BC25-EBFEAFFC9069}" destId="{C733ED01-180F-4B40-8175-099591C16C84}" srcOrd="0" destOrd="0" presId="urn:microsoft.com/office/officeart/2018/2/layout/IconVerticalSolidList"/>
    <dgm:cxn modelId="{9F35E73B-FA3B-4DB0-A295-1117485F0B82}" type="presParOf" srcId="{CF612B53-9DFF-4D4D-BC25-EBFEAFFC9069}" destId="{98AA3C6D-8DB2-4454-AE43-B058F8B452E0}" srcOrd="1" destOrd="0" presId="urn:microsoft.com/office/officeart/2018/2/layout/IconVerticalSolidList"/>
    <dgm:cxn modelId="{38FE7EA9-A3B6-488A-81C1-F86A9D170ABB}" type="presParOf" srcId="{CF612B53-9DFF-4D4D-BC25-EBFEAFFC9069}" destId="{2E3746E1-9266-4CA3-B11B-138ACCCA9920}" srcOrd="2" destOrd="0" presId="urn:microsoft.com/office/officeart/2018/2/layout/IconVerticalSolidList"/>
    <dgm:cxn modelId="{A5C024EE-C1A2-4B81-A2F5-A93E09365FFC}" type="presParOf" srcId="{CF612B53-9DFF-4D4D-BC25-EBFEAFFC9069}" destId="{2611178C-64DE-462A-8062-59A239F10107}" srcOrd="3" destOrd="0" presId="urn:microsoft.com/office/officeart/2018/2/layout/IconVerticalSolidList"/>
    <dgm:cxn modelId="{B4C6EDF9-2CC8-4DDF-B5D4-37AAB50497DE}" type="presParOf" srcId="{CE36A375-E945-47AF-B982-805E7AE57DE4}" destId="{11B28123-B527-4B0D-B729-3D7923FB2176}" srcOrd="1" destOrd="0" presId="urn:microsoft.com/office/officeart/2018/2/layout/IconVerticalSolidList"/>
    <dgm:cxn modelId="{32816488-6EFC-4579-81C9-DC7B5FF47A3E}" type="presParOf" srcId="{CE36A375-E945-47AF-B982-805E7AE57DE4}" destId="{CAFC5BCA-76FA-428A-9988-672ACE7D4504}" srcOrd="2" destOrd="0" presId="urn:microsoft.com/office/officeart/2018/2/layout/IconVerticalSolidList"/>
    <dgm:cxn modelId="{1EA12DDF-7EC8-4B7F-A56D-243B5ECBEE21}" type="presParOf" srcId="{CAFC5BCA-76FA-428A-9988-672ACE7D4504}" destId="{A0E527DE-2291-490E-AF44-EF7E70F0410D}" srcOrd="0" destOrd="0" presId="urn:microsoft.com/office/officeart/2018/2/layout/IconVerticalSolidList"/>
    <dgm:cxn modelId="{0F7EBC7C-9FA9-4FDC-9303-4380826F6273}" type="presParOf" srcId="{CAFC5BCA-76FA-428A-9988-672ACE7D4504}" destId="{491F4181-3549-424E-B44C-9EBD1B10D4FF}" srcOrd="1" destOrd="0" presId="urn:microsoft.com/office/officeart/2018/2/layout/IconVerticalSolidList"/>
    <dgm:cxn modelId="{57818E66-F8CE-4063-99B8-745171AFBF35}" type="presParOf" srcId="{CAFC5BCA-76FA-428A-9988-672ACE7D4504}" destId="{91AC18C1-42C6-4D12-BAEB-3761E01E498F}" srcOrd="2" destOrd="0" presId="urn:microsoft.com/office/officeart/2018/2/layout/IconVerticalSolidList"/>
    <dgm:cxn modelId="{817E9FF7-B5EB-4480-B338-FC072380362F}" type="presParOf" srcId="{CAFC5BCA-76FA-428A-9988-672ACE7D4504}" destId="{2A70D281-8AE2-4A27-98BE-4F2446C90C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EB5F-6E00-464F-82F8-E59DDCE527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6804B0-15EA-442A-95B1-471A62527E29}">
      <dgm:prSet/>
      <dgm:spPr/>
      <dgm:t>
        <a:bodyPr/>
        <a:lstStyle/>
        <a:p>
          <a:r>
            <a:rPr lang="en-US"/>
            <a:t>Os tipos servem para definir as caracteristicas e comportamentos de um valor (objeto) para o interpretador. Por exemplo:</a:t>
          </a:r>
        </a:p>
      </dgm:t>
    </dgm:pt>
    <dgm:pt modelId="{1E654F88-11DD-441C-879A-349FBF2787DA}" type="parTrans" cxnId="{D594433A-97D4-4406-ACB1-B685CB710C42}">
      <dgm:prSet/>
      <dgm:spPr/>
      <dgm:t>
        <a:bodyPr/>
        <a:lstStyle/>
        <a:p>
          <a:endParaRPr lang="en-US"/>
        </a:p>
      </dgm:t>
    </dgm:pt>
    <dgm:pt modelId="{E9552D80-4CD5-4768-8959-D85DDD79B454}" type="sibTrans" cxnId="{D594433A-97D4-4406-ACB1-B685CB710C42}">
      <dgm:prSet/>
      <dgm:spPr/>
      <dgm:t>
        <a:bodyPr/>
        <a:lstStyle/>
        <a:p>
          <a:endParaRPr lang="en-US"/>
        </a:p>
      </dgm:t>
    </dgm:pt>
    <dgm:pt modelId="{948BD2AD-9C9D-4C0C-A152-DB07BFD5A90A}">
      <dgm:prSet/>
      <dgm:spPr/>
      <dgm:t>
        <a:bodyPr/>
        <a:lstStyle/>
        <a:p>
          <a:r>
            <a:rPr lang="en-US" i="1"/>
            <a:t>Com esse tipo eu sou capaz de realizar operações matemáticas.</a:t>
          </a:r>
          <a:endParaRPr lang="en-US"/>
        </a:p>
      </dgm:t>
    </dgm:pt>
    <dgm:pt modelId="{31189109-1E8D-4D3B-A912-195305F83EA6}" type="parTrans" cxnId="{95CF2728-6BFF-4B6F-8C90-DB3702762750}">
      <dgm:prSet/>
      <dgm:spPr/>
      <dgm:t>
        <a:bodyPr/>
        <a:lstStyle/>
        <a:p>
          <a:endParaRPr lang="en-US"/>
        </a:p>
      </dgm:t>
    </dgm:pt>
    <dgm:pt modelId="{C4433F29-C02C-4054-9BDA-D004AA190403}" type="sibTrans" cxnId="{95CF2728-6BFF-4B6F-8C90-DB3702762750}">
      <dgm:prSet/>
      <dgm:spPr/>
      <dgm:t>
        <a:bodyPr/>
        <a:lstStyle/>
        <a:p>
          <a:endParaRPr lang="en-US"/>
        </a:p>
      </dgm:t>
    </dgm:pt>
    <dgm:pt modelId="{73396F28-8FC7-4A92-925E-9A2837A2BA0A}">
      <dgm:prSet/>
      <dgm:spPr/>
      <dgm:t>
        <a:bodyPr/>
        <a:lstStyle/>
        <a:p>
          <a:r>
            <a:rPr lang="en-US" i="1"/>
            <a:t>Esse tipo para ser armazenado em memória irá consumir 24 bytes</a:t>
          </a:r>
          <a:r>
            <a:rPr lang="en-US"/>
            <a:t>.</a:t>
          </a:r>
        </a:p>
      </dgm:t>
    </dgm:pt>
    <dgm:pt modelId="{C5300572-6E61-4A8A-B9E7-C99FC4181D0B}" type="parTrans" cxnId="{B73496A1-B0CC-4CF5-8DDF-CA5BFEA6AC70}">
      <dgm:prSet/>
      <dgm:spPr/>
      <dgm:t>
        <a:bodyPr/>
        <a:lstStyle/>
        <a:p>
          <a:endParaRPr lang="en-US"/>
        </a:p>
      </dgm:t>
    </dgm:pt>
    <dgm:pt modelId="{EDD1D332-261C-4488-802F-77736F7AC7F8}" type="sibTrans" cxnId="{B73496A1-B0CC-4CF5-8DDF-CA5BFEA6AC70}">
      <dgm:prSet/>
      <dgm:spPr/>
      <dgm:t>
        <a:bodyPr/>
        <a:lstStyle/>
        <a:p>
          <a:endParaRPr lang="en-US"/>
        </a:p>
      </dgm:t>
    </dgm:pt>
    <dgm:pt modelId="{47E23149-AF72-416F-8C73-AA85C889254C}" type="pres">
      <dgm:prSet presAssocID="{1303EB5F-6E00-464F-82F8-E59DDCE52718}" presName="root" presStyleCnt="0">
        <dgm:presLayoutVars>
          <dgm:dir/>
          <dgm:resizeHandles val="exact"/>
        </dgm:presLayoutVars>
      </dgm:prSet>
      <dgm:spPr/>
    </dgm:pt>
    <dgm:pt modelId="{2D515EC9-975E-4EFB-A0D3-10512681868F}" type="pres">
      <dgm:prSet presAssocID="{0E6804B0-15EA-442A-95B1-471A62527E29}" presName="compNode" presStyleCnt="0"/>
      <dgm:spPr/>
    </dgm:pt>
    <dgm:pt modelId="{F7BBBCE7-F06F-4BEA-AB57-A931662B7B0B}" type="pres">
      <dgm:prSet presAssocID="{0E6804B0-15EA-442A-95B1-471A62527E29}" presName="bgRect" presStyleLbl="bgShp" presStyleIdx="0" presStyleCnt="3"/>
      <dgm:spPr/>
    </dgm:pt>
    <dgm:pt modelId="{18DFE4C2-855D-4AF7-B1CF-D75539F711EB}" type="pres">
      <dgm:prSet presAssocID="{0E6804B0-15EA-442A-95B1-471A62527E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6061920-75ED-4120-8D15-DA5B253BC9E7}" type="pres">
      <dgm:prSet presAssocID="{0E6804B0-15EA-442A-95B1-471A62527E29}" presName="spaceRect" presStyleCnt="0"/>
      <dgm:spPr/>
    </dgm:pt>
    <dgm:pt modelId="{A1F5C3AF-DEAA-4B93-B16C-9DC40F4FC965}" type="pres">
      <dgm:prSet presAssocID="{0E6804B0-15EA-442A-95B1-471A62527E29}" presName="parTx" presStyleLbl="revTx" presStyleIdx="0" presStyleCnt="3">
        <dgm:presLayoutVars>
          <dgm:chMax val="0"/>
          <dgm:chPref val="0"/>
        </dgm:presLayoutVars>
      </dgm:prSet>
      <dgm:spPr/>
    </dgm:pt>
    <dgm:pt modelId="{401FAD8E-396B-492C-BD0F-2ED8D3B8ACD1}" type="pres">
      <dgm:prSet presAssocID="{E9552D80-4CD5-4768-8959-D85DDD79B454}" presName="sibTrans" presStyleCnt="0"/>
      <dgm:spPr/>
    </dgm:pt>
    <dgm:pt modelId="{2075632F-0597-4280-9313-514904F4A64C}" type="pres">
      <dgm:prSet presAssocID="{948BD2AD-9C9D-4C0C-A152-DB07BFD5A90A}" presName="compNode" presStyleCnt="0"/>
      <dgm:spPr/>
    </dgm:pt>
    <dgm:pt modelId="{E2EBBBE3-E562-4FAB-AF9A-CABDB5D773C8}" type="pres">
      <dgm:prSet presAssocID="{948BD2AD-9C9D-4C0C-A152-DB07BFD5A90A}" presName="bgRect" presStyleLbl="bgShp" presStyleIdx="1" presStyleCnt="3"/>
      <dgm:spPr/>
    </dgm:pt>
    <dgm:pt modelId="{8009D859-74F6-4BFD-8498-FF671BC08BB2}" type="pres">
      <dgm:prSet presAssocID="{948BD2AD-9C9D-4C0C-A152-DB07BFD5A9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1D260E1D-74DD-4A4D-8708-6473B67D5CDE}" type="pres">
      <dgm:prSet presAssocID="{948BD2AD-9C9D-4C0C-A152-DB07BFD5A90A}" presName="spaceRect" presStyleCnt="0"/>
      <dgm:spPr/>
    </dgm:pt>
    <dgm:pt modelId="{0C14ADF1-1BD5-40B6-B3A8-C44F567F82DB}" type="pres">
      <dgm:prSet presAssocID="{948BD2AD-9C9D-4C0C-A152-DB07BFD5A90A}" presName="parTx" presStyleLbl="revTx" presStyleIdx="1" presStyleCnt="3">
        <dgm:presLayoutVars>
          <dgm:chMax val="0"/>
          <dgm:chPref val="0"/>
        </dgm:presLayoutVars>
      </dgm:prSet>
      <dgm:spPr/>
    </dgm:pt>
    <dgm:pt modelId="{B782A54F-5DBF-45E6-B4C1-31DC6D899742}" type="pres">
      <dgm:prSet presAssocID="{C4433F29-C02C-4054-9BDA-D004AA190403}" presName="sibTrans" presStyleCnt="0"/>
      <dgm:spPr/>
    </dgm:pt>
    <dgm:pt modelId="{EEDB0D4C-7890-4943-9796-B68BF04C91B3}" type="pres">
      <dgm:prSet presAssocID="{73396F28-8FC7-4A92-925E-9A2837A2BA0A}" presName="compNode" presStyleCnt="0"/>
      <dgm:spPr/>
    </dgm:pt>
    <dgm:pt modelId="{03BFD6C9-AD55-4321-945B-71301C1439AE}" type="pres">
      <dgm:prSet presAssocID="{73396F28-8FC7-4A92-925E-9A2837A2BA0A}" presName="bgRect" presStyleLbl="bgShp" presStyleIdx="2" presStyleCnt="3"/>
      <dgm:spPr/>
    </dgm:pt>
    <dgm:pt modelId="{3AA4B185-9871-43EA-82A3-86DB5A81D5FF}" type="pres">
      <dgm:prSet presAssocID="{73396F28-8FC7-4A92-925E-9A2837A2BA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667B4F5-EF0B-4A75-86DB-661EA190470E}" type="pres">
      <dgm:prSet presAssocID="{73396F28-8FC7-4A92-925E-9A2837A2BA0A}" presName="spaceRect" presStyleCnt="0"/>
      <dgm:spPr/>
    </dgm:pt>
    <dgm:pt modelId="{8CE732E1-16E3-4169-A6CB-6804B10E26D4}" type="pres">
      <dgm:prSet presAssocID="{73396F28-8FC7-4A92-925E-9A2837A2BA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CF2728-6BFF-4B6F-8C90-DB3702762750}" srcId="{1303EB5F-6E00-464F-82F8-E59DDCE52718}" destId="{948BD2AD-9C9D-4C0C-A152-DB07BFD5A90A}" srcOrd="1" destOrd="0" parTransId="{31189109-1E8D-4D3B-A912-195305F83EA6}" sibTransId="{C4433F29-C02C-4054-9BDA-D004AA190403}"/>
    <dgm:cxn modelId="{D594433A-97D4-4406-ACB1-B685CB710C42}" srcId="{1303EB5F-6E00-464F-82F8-E59DDCE52718}" destId="{0E6804B0-15EA-442A-95B1-471A62527E29}" srcOrd="0" destOrd="0" parTransId="{1E654F88-11DD-441C-879A-349FBF2787DA}" sibTransId="{E9552D80-4CD5-4768-8959-D85DDD79B454}"/>
    <dgm:cxn modelId="{C5017D6F-6976-465B-B547-9790E39A0A0C}" type="presOf" srcId="{0E6804B0-15EA-442A-95B1-471A62527E29}" destId="{A1F5C3AF-DEAA-4B93-B16C-9DC40F4FC965}" srcOrd="0" destOrd="0" presId="urn:microsoft.com/office/officeart/2018/2/layout/IconVerticalSolidList"/>
    <dgm:cxn modelId="{07396D98-5585-41E0-9312-2D9E3EAEA0C5}" type="presOf" srcId="{948BD2AD-9C9D-4C0C-A152-DB07BFD5A90A}" destId="{0C14ADF1-1BD5-40B6-B3A8-C44F567F82DB}" srcOrd="0" destOrd="0" presId="urn:microsoft.com/office/officeart/2018/2/layout/IconVerticalSolidList"/>
    <dgm:cxn modelId="{B73496A1-B0CC-4CF5-8DDF-CA5BFEA6AC70}" srcId="{1303EB5F-6E00-464F-82F8-E59DDCE52718}" destId="{73396F28-8FC7-4A92-925E-9A2837A2BA0A}" srcOrd="2" destOrd="0" parTransId="{C5300572-6E61-4A8A-B9E7-C99FC4181D0B}" sibTransId="{EDD1D332-261C-4488-802F-77736F7AC7F8}"/>
    <dgm:cxn modelId="{D3A2A4AC-083C-44B5-BB9E-036F7AEFA224}" type="presOf" srcId="{73396F28-8FC7-4A92-925E-9A2837A2BA0A}" destId="{8CE732E1-16E3-4169-A6CB-6804B10E26D4}" srcOrd="0" destOrd="0" presId="urn:microsoft.com/office/officeart/2018/2/layout/IconVerticalSolidList"/>
    <dgm:cxn modelId="{7AC1FFE5-52B5-42F9-AC2D-F4165060B8C0}" type="presOf" srcId="{1303EB5F-6E00-464F-82F8-E59DDCE52718}" destId="{47E23149-AF72-416F-8C73-AA85C889254C}" srcOrd="0" destOrd="0" presId="urn:microsoft.com/office/officeart/2018/2/layout/IconVerticalSolidList"/>
    <dgm:cxn modelId="{7B20CADC-C20F-421D-A2E3-AC42E43C8B0E}" type="presParOf" srcId="{47E23149-AF72-416F-8C73-AA85C889254C}" destId="{2D515EC9-975E-4EFB-A0D3-10512681868F}" srcOrd="0" destOrd="0" presId="urn:microsoft.com/office/officeart/2018/2/layout/IconVerticalSolidList"/>
    <dgm:cxn modelId="{490440B7-AA0E-4B03-A0D2-D8CCD60ED9F0}" type="presParOf" srcId="{2D515EC9-975E-4EFB-A0D3-10512681868F}" destId="{F7BBBCE7-F06F-4BEA-AB57-A931662B7B0B}" srcOrd="0" destOrd="0" presId="urn:microsoft.com/office/officeart/2018/2/layout/IconVerticalSolidList"/>
    <dgm:cxn modelId="{22FFF7AF-0FA9-45E4-A952-C237FC9621B5}" type="presParOf" srcId="{2D515EC9-975E-4EFB-A0D3-10512681868F}" destId="{18DFE4C2-855D-4AF7-B1CF-D75539F711EB}" srcOrd="1" destOrd="0" presId="urn:microsoft.com/office/officeart/2018/2/layout/IconVerticalSolidList"/>
    <dgm:cxn modelId="{3689EBCF-E086-483C-AF9F-C0222F58A2C2}" type="presParOf" srcId="{2D515EC9-975E-4EFB-A0D3-10512681868F}" destId="{56061920-75ED-4120-8D15-DA5B253BC9E7}" srcOrd="2" destOrd="0" presId="urn:microsoft.com/office/officeart/2018/2/layout/IconVerticalSolidList"/>
    <dgm:cxn modelId="{3F0D25B3-F057-496B-8452-88F14AFB74E2}" type="presParOf" srcId="{2D515EC9-975E-4EFB-A0D3-10512681868F}" destId="{A1F5C3AF-DEAA-4B93-B16C-9DC40F4FC965}" srcOrd="3" destOrd="0" presId="urn:microsoft.com/office/officeart/2018/2/layout/IconVerticalSolidList"/>
    <dgm:cxn modelId="{8EFFA094-A175-4CEC-A660-252AE9A1EB17}" type="presParOf" srcId="{47E23149-AF72-416F-8C73-AA85C889254C}" destId="{401FAD8E-396B-492C-BD0F-2ED8D3B8ACD1}" srcOrd="1" destOrd="0" presId="urn:microsoft.com/office/officeart/2018/2/layout/IconVerticalSolidList"/>
    <dgm:cxn modelId="{688C28A6-728F-4B70-BAD0-133F00BD5272}" type="presParOf" srcId="{47E23149-AF72-416F-8C73-AA85C889254C}" destId="{2075632F-0597-4280-9313-514904F4A64C}" srcOrd="2" destOrd="0" presId="urn:microsoft.com/office/officeart/2018/2/layout/IconVerticalSolidList"/>
    <dgm:cxn modelId="{734C3A28-96C4-4A09-B3B4-0EB92E15C719}" type="presParOf" srcId="{2075632F-0597-4280-9313-514904F4A64C}" destId="{E2EBBBE3-E562-4FAB-AF9A-CABDB5D773C8}" srcOrd="0" destOrd="0" presId="urn:microsoft.com/office/officeart/2018/2/layout/IconVerticalSolidList"/>
    <dgm:cxn modelId="{F86C6B54-985A-4BEB-BF49-542C4271F66D}" type="presParOf" srcId="{2075632F-0597-4280-9313-514904F4A64C}" destId="{8009D859-74F6-4BFD-8498-FF671BC08BB2}" srcOrd="1" destOrd="0" presId="urn:microsoft.com/office/officeart/2018/2/layout/IconVerticalSolidList"/>
    <dgm:cxn modelId="{57391CE8-0061-484F-AC11-BAE3BC01F63A}" type="presParOf" srcId="{2075632F-0597-4280-9313-514904F4A64C}" destId="{1D260E1D-74DD-4A4D-8708-6473B67D5CDE}" srcOrd="2" destOrd="0" presId="urn:microsoft.com/office/officeart/2018/2/layout/IconVerticalSolidList"/>
    <dgm:cxn modelId="{37DFB66C-7F85-41D5-8B10-DD69F9C473EE}" type="presParOf" srcId="{2075632F-0597-4280-9313-514904F4A64C}" destId="{0C14ADF1-1BD5-40B6-B3A8-C44F567F82DB}" srcOrd="3" destOrd="0" presId="urn:microsoft.com/office/officeart/2018/2/layout/IconVerticalSolidList"/>
    <dgm:cxn modelId="{E09619B9-9A1B-4C45-B1A7-9405B6F8B601}" type="presParOf" srcId="{47E23149-AF72-416F-8C73-AA85C889254C}" destId="{B782A54F-5DBF-45E6-B4C1-31DC6D899742}" srcOrd="3" destOrd="0" presId="urn:microsoft.com/office/officeart/2018/2/layout/IconVerticalSolidList"/>
    <dgm:cxn modelId="{99B4445F-3EFD-4EDE-829F-71176F821FD9}" type="presParOf" srcId="{47E23149-AF72-416F-8C73-AA85C889254C}" destId="{EEDB0D4C-7890-4943-9796-B68BF04C91B3}" srcOrd="4" destOrd="0" presId="urn:microsoft.com/office/officeart/2018/2/layout/IconVerticalSolidList"/>
    <dgm:cxn modelId="{CC0C41D9-DFAC-480D-B54A-59CB62C137D4}" type="presParOf" srcId="{EEDB0D4C-7890-4943-9796-B68BF04C91B3}" destId="{03BFD6C9-AD55-4321-945B-71301C1439AE}" srcOrd="0" destOrd="0" presId="urn:microsoft.com/office/officeart/2018/2/layout/IconVerticalSolidList"/>
    <dgm:cxn modelId="{EE0CA5C1-E5EC-4F98-9A36-319C823BBD6D}" type="presParOf" srcId="{EEDB0D4C-7890-4943-9796-B68BF04C91B3}" destId="{3AA4B185-9871-43EA-82A3-86DB5A81D5FF}" srcOrd="1" destOrd="0" presId="urn:microsoft.com/office/officeart/2018/2/layout/IconVerticalSolidList"/>
    <dgm:cxn modelId="{AC901A2B-E843-4BFA-94EE-01BFE66DD4D5}" type="presParOf" srcId="{EEDB0D4C-7890-4943-9796-B68BF04C91B3}" destId="{B667B4F5-EF0B-4A75-86DB-661EA190470E}" srcOrd="2" destOrd="0" presId="urn:microsoft.com/office/officeart/2018/2/layout/IconVerticalSolidList"/>
    <dgm:cxn modelId="{37EA6C09-359D-45C6-A893-C816AEB10B55}" type="presParOf" srcId="{EEDB0D4C-7890-4943-9796-B68BF04C91B3}" destId="{8CE732E1-16E3-4169-A6CB-6804B10E2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ED01-180F-4B40-8175-099591C16C84}">
      <dsp:nvSpPr>
        <dsp:cNvPr id="0" name=""/>
        <dsp:cNvSpPr/>
      </dsp:nvSpPr>
      <dsp:spPr>
        <a:xfrm>
          <a:off x="0" y="606886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A3C6D-8DB2-4454-AE43-B058F8B452E0}">
      <dsp:nvSpPr>
        <dsp:cNvPr id="0" name=""/>
        <dsp:cNvSpPr/>
      </dsp:nvSpPr>
      <dsp:spPr>
        <a:xfrm>
          <a:off x="338922" y="858977"/>
          <a:ext cx="616223" cy="616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1178C-64DE-462A-8062-59A239F10107}">
      <dsp:nvSpPr>
        <dsp:cNvPr id="0" name=""/>
        <dsp:cNvSpPr/>
      </dsp:nvSpPr>
      <dsp:spPr>
        <a:xfrm>
          <a:off x="1294068" y="606886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Glestiano Tiétre</a:t>
          </a:r>
          <a:endParaRPr lang="en-US" sz="2500" kern="1200"/>
        </a:p>
      </dsp:txBody>
      <dsp:txXfrm>
        <a:off x="1294068" y="606886"/>
        <a:ext cx="3677534" cy="1120405"/>
      </dsp:txXfrm>
    </dsp:sp>
    <dsp:sp modelId="{A0E527DE-2291-490E-AF44-EF7E70F0410D}">
      <dsp:nvSpPr>
        <dsp:cNvPr id="0" name=""/>
        <dsp:cNvSpPr/>
      </dsp:nvSpPr>
      <dsp:spPr>
        <a:xfrm>
          <a:off x="0" y="2007393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F4181-3549-424E-B44C-9EBD1B10D4FF}">
      <dsp:nvSpPr>
        <dsp:cNvPr id="0" name=""/>
        <dsp:cNvSpPr/>
      </dsp:nvSpPr>
      <dsp:spPr>
        <a:xfrm>
          <a:off x="338922" y="2259485"/>
          <a:ext cx="616223" cy="616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0D281-8AE2-4A27-98BE-4F2446C90C15}">
      <dsp:nvSpPr>
        <dsp:cNvPr id="0" name=""/>
        <dsp:cNvSpPr/>
      </dsp:nvSpPr>
      <dsp:spPr>
        <a:xfrm>
          <a:off x="1294068" y="2007393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Analista de sistemas</a:t>
          </a:r>
          <a:endParaRPr lang="en-US" sz="2500" kern="1200"/>
        </a:p>
      </dsp:txBody>
      <dsp:txXfrm>
        <a:off x="1294068" y="2007393"/>
        <a:ext cx="3677534" cy="1120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BBCE7-F06F-4BEA-AB57-A931662B7B0B}">
      <dsp:nvSpPr>
        <dsp:cNvPr id="0" name=""/>
        <dsp:cNvSpPr/>
      </dsp:nvSpPr>
      <dsp:spPr>
        <a:xfrm>
          <a:off x="0" y="455"/>
          <a:ext cx="4971603" cy="1066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FE4C2-855D-4AF7-B1CF-D75539F711EB}">
      <dsp:nvSpPr>
        <dsp:cNvPr id="0" name=""/>
        <dsp:cNvSpPr/>
      </dsp:nvSpPr>
      <dsp:spPr>
        <a:xfrm>
          <a:off x="322704" y="240484"/>
          <a:ext cx="586735" cy="586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C3AF-DEAA-4B93-B16C-9DC40F4FC965}">
      <dsp:nvSpPr>
        <dsp:cNvPr id="0" name=""/>
        <dsp:cNvSpPr/>
      </dsp:nvSpPr>
      <dsp:spPr>
        <a:xfrm>
          <a:off x="1232145" y="455"/>
          <a:ext cx="3739457" cy="106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02" tIns="112902" rIns="112902" bIns="1129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Os tipos servem para definir as caracteristicas e comportamentos de um valor (objeto) para o interpretador. Por exemplo:</a:t>
          </a:r>
        </a:p>
      </dsp:txBody>
      <dsp:txXfrm>
        <a:off x="1232145" y="455"/>
        <a:ext cx="3739457" cy="1066792"/>
      </dsp:txXfrm>
    </dsp:sp>
    <dsp:sp modelId="{E2EBBBE3-E562-4FAB-AF9A-CABDB5D773C8}">
      <dsp:nvSpPr>
        <dsp:cNvPr id="0" name=""/>
        <dsp:cNvSpPr/>
      </dsp:nvSpPr>
      <dsp:spPr>
        <a:xfrm>
          <a:off x="0" y="1333946"/>
          <a:ext cx="4971603" cy="1066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9D859-74F6-4BFD-8498-FF671BC08BB2}">
      <dsp:nvSpPr>
        <dsp:cNvPr id="0" name=""/>
        <dsp:cNvSpPr/>
      </dsp:nvSpPr>
      <dsp:spPr>
        <a:xfrm>
          <a:off x="322704" y="1573975"/>
          <a:ext cx="586735" cy="586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4ADF1-1BD5-40B6-B3A8-C44F567F82DB}">
      <dsp:nvSpPr>
        <dsp:cNvPr id="0" name=""/>
        <dsp:cNvSpPr/>
      </dsp:nvSpPr>
      <dsp:spPr>
        <a:xfrm>
          <a:off x="1232145" y="1333946"/>
          <a:ext cx="3739457" cy="106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02" tIns="112902" rIns="112902" bIns="1129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Com esse tipo eu sou capaz de realizar operações matemáticas.</a:t>
          </a:r>
          <a:endParaRPr lang="en-US" sz="1500" kern="1200"/>
        </a:p>
      </dsp:txBody>
      <dsp:txXfrm>
        <a:off x="1232145" y="1333946"/>
        <a:ext cx="3739457" cy="1066792"/>
      </dsp:txXfrm>
    </dsp:sp>
    <dsp:sp modelId="{03BFD6C9-AD55-4321-945B-71301C1439AE}">
      <dsp:nvSpPr>
        <dsp:cNvPr id="0" name=""/>
        <dsp:cNvSpPr/>
      </dsp:nvSpPr>
      <dsp:spPr>
        <a:xfrm>
          <a:off x="0" y="2667437"/>
          <a:ext cx="4971603" cy="1066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4B185-9871-43EA-82A3-86DB5A81D5FF}">
      <dsp:nvSpPr>
        <dsp:cNvPr id="0" name=""/>
        <dsp:cNvSpPr/>
      </dsp:nvSpPr>
      <dsp:spPr>
        <a:xfrm>
          <a:off x="322704" y="2907465"/>
          <a:ext cx="586735" cy="586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32E1-16E3-4169-A6CB-6804B10E26D4}">
      <dsp:nvSpPr>
        <dsp:cNvPr id="0" name=""/>
        <dsp:cNvSpPr/>
      </dsp:nvSpPr>
      <dsp:spPr>
        <a:xfrm>
          <a:off x="1232145" y="2667437"/>
          <a:ext cx="3739457" cy="106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02" tIns="112902" rIns="112902" bIns="1129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Esse tipo para ser armazenado em memória irá consumir 24 bytes</a:t>
          </a:r>
          <a:r>
            <a:rPr lang="en-US" sz="1500" kern="1200"/>
            <a:t>.</a:t>
          </a:r>
        </a:p>
      </dsp:txBody>
      <dsp:txXfrm>
        <a:off x="1232145" y="2667437"/>
        <a:ext cx="3739457" cy="106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3ca07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2e3ca07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46aa9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146aa9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e3ca07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2e3ca07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2e3ca075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e3ca07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2e3ca07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46aa9d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2146aa9d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e3ca075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22e3ca075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e3ca0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2e3ca0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301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67625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770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1301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7812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5340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4334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62641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66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7524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0390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13453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55088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8171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511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02923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695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7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2"/>
          <p:cNvSpPr txBox="1"/>
          <p:nvPr/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Tipos de dados</a:t>
            </a:r>
            <a:endParaRPr lang="en-US" sz="3300" b="0" i="1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789681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87D05FF8-03A5-15F2-A6EB-1BCB24536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968638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e3ca075f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Números inteiros são representados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possuem precisão ilimitada. São exemplos válidos de números inteiros: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1, 10, 100, -1, -10, -100…99001823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2e3ca075f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inteiros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22e3ca075f_0_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 descr="Números emborrachados na parede">
            <a:extLst>
              <a:ext uri="{FF2B5EF4-FFF2-40B4-BE49-F238E27FC236}">
                <a16:creationId xmlns:a16="http://schemas.microsoft.com/office/drawing/2014/main" id="{D63EA4D0-3636-D0ED-6648-C13E6325D0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876" b="7854"/>
          <a:stretch>
            <a:fillRect/>
          </a:stretch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43" name="Google Shape;143;g12146aa9d2e_0_0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Números de ponto flutuante</a:t>
            </a:r>
            <a:endParaRPr lang="en-US" sz="36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42" name="Google Shape;142;g12146aa9d2e_0_0"/>
          <p:cNvSpPr txBox="1"/>
          <p:nvPr/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Os números de ponto flutuante são usados para representar os números racionais e sua implementação é feita pela classe </a:t>
            </a:r>
            <a:r>
              <a:rPr lang="en-US" b="1" i="1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float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. São exemplos válidos de números de ponto flutuante:</a:t>
            </a: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1.5, -10.543, 0.76…999278.002</a:t>
            </a:r>
          </a:p>
        </p:txBody>
      </p:sp>
      <p:sp>
        <p:nvSpPr>
          <p:cNvPr id="144" name="Google Shape;144;g12146aa9d2e_0_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e3ca075f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22e3ca075f_0_3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3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2e3ca075f_0_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3ca075f_0_3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2e3ca075f_0_3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2e3ca075f_0_3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3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4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booleanos e textos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2e3ca075f_0_4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2e3ca075f_0_4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 e 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22e3ca075f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2e3ca075f_0_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e3ca075f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usado para representar verdadeiro ou falso, e é implementado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o tipo booleano é uma subclasse de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uma vez que qualquer número diferente de 0 representa verdadeiro e 0 representa falso. São exemplos válidos de booleanos: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True e False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2e3ca075f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2e3ca075f_0_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46aa9d2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ou cadeia de caracteres são usadas para representar valores alfanúmericos, em Python as strings são definidas utilizando 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string: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"Python", 'Python', """Python""", '''Python''', "p"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146aa9d2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146aa9d2e_0_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1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22e3ca075f_0_11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2e3ca075f_0_11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2e3ca075f_0_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8" name="Google Shape;188;g122e3ca075f_0_113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2e3ca075f_0_113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2e3ca075f_0_113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113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122e536b825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99" name="Google Shape;19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68" name="Picture 67" descr="Python amarelo">
            <a:extLst>
              <a:ext uri="{FF2B5EF4-FFF2-40B4-BE49-F238E27FC236}">
                <a16:creationId xmlns:a16="http://schemas.microsoft.com/office/drawing/2014/main" id="{A5D87814-0712-8198-EE48-FE1A0ED3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69" r="11346" b="1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5" name="Google Shape;65;p3"/>
          <p:cNvSpPr txBox="1"/>
          <p:nvPr/>
        </p:nvSpPr>
        <p:spPr>
          <a:xfrm>
            <a:off x="501650" y="1258999"/>
            <a:ext cx="3066142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Objetivo Geral</a:t>
            </a:r>
            <a:endParaRPr lang="en-US" sz="36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08001" y="3038123"/>
            <a:ext cx="3059791" cy="8226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1"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Calibri"/>
              </a:rPr>
              <a:t>Conhecer os tipos de dados em Python.</a:t>
            </a:r>
            <a:endParaRPr lang="en-US" sz="12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sym typeface="Calibri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Espaço alocado e operações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tipos?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0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5" name="Isosceles Triangle 11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9" name="Isosceles Triangle 11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0" name="Isosceles Triangle 11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41" name="Rectangle 11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Por que usamos tipos?</a:t>
            </a:r>
            <a:endParaRPr lang="en-US" sz="33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789681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142" name="Google Shape;99;g109ffa863cd_0_328">
            <a:extLst>
              <a:ext uri="{FF2B5EF4-FFF2-40B4-BE49-F238E27FC236}">
                <a16:creationId xmlns:a16="http://schemas.microsoft.com/office/drawing/2014/main" id="{DD56745E-4F96-FCD5-B36B-A0D9A5EE0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377581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07" name="Google Shape;107;g122e3ca075f_0_0"/>
          <p:cNvSpPr txBox="1"/>
          <p:nvPr/>
        </p:nvSpPr>
        <p:spPr>
          <a:xfrm>
            <a:off x="507559" y="457200"/>
            <a:ext cx="2796807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Tipos em Python</a:t>
            </a:r>
            <a:endParaRPr lang="en-US" sz="28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06" name="Google Shape;106;g122e3ca075f_0_0"/>
          <p:cNvSpPr txBox="1"/>
          <p:nvPr/>
        </p:nvSpPr>
        <p:spPr>
          <a:xfrm>
            <a:off x="513875" y="1620441"/>
            <a:ext cx="2790687" cy="26705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Os tipos built-in são:</a:t>
            </a: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sp>
        <p:nvSpPr>
          <p:cNvPr id="108" name="Google Shape;108;g122e3ca075f_0_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109" name="Google Shape;109;g122e3ca075f_0_0"/>
          <p:cNvGraphicFramePr/>
          <p:nvPr>
            <p:extLst>
              <p:ext uri="{D42A27DB-BD31-4B8C-83A1-F6EECF244321}">
                <p14:modId xmlns:p14="http://schemas.microsoft.com/office/powerpoint/2010/main" val="2106371349"/>
              </p:ext>
            </p:extLst>
          </p:nvPr>
        </p:nvGraphicFramePr>
        <p:xfrm>
          <a:off x="3558763" y="474108"/>
          <a:ext cx="3315587" cy="3816888"/>
        </p:xfrm>
        <a:graphic>
          <a:graphicData uri="http://schemas.openxmlformats.org/drawingml/2006/table">
            <a:tbl>
              <a:tblPr>
                <a:noFill/>
                <a:tableStyleId>{B2ABCCC4-8171-4E47-A85B-505D2BA18782}</a:tableStyleId>
              </a:tblPr>
              <a:tblGrid>
                <a:gridCol w="13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Texto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Númerico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int, float, complex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Sequência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list, tuple, range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Mapa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dict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Coleção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set, fronzenset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Booleano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Binário</a:t>
                      </a:r>
                    </a:p>
                  </a:txBody>
                  <a:tcPr marL="88764" marR="126785" marT="25361" marB="19021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bytes, bytearray, memoryview</a:t>
                      </a:r>
                    </a:p>
                  </a:txBody>
                  <a:tcPr marL="88764" marR="126785" marT="25361" marB="190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6d3f5ae16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8" name="Google Shape;118;g116d3f5ae16_0_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6d3f5ae16_0_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6d3f5ae16_0_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6d3f5ae16_0_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1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números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1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1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númericos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122e3ca075f_0_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1F744-5614-4E43-B555-28D6BFB475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0CB2F8-3E2A-4FA8-A332-34A020009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C64FD-02CC-4C24-AC70-5EE24C0B0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444</Words>
  <Application>Microsoft Office PowerPoint</Application>
  <PresentationFormat>Apresentação na tela (16:9)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Wingdings 3</vt:lpstr>
      <vt:lpstr>Trebuchet MS</vt:lpstr>
      <vt:lpstr>Calibri</vt:lpstr>
      <vt:lpstr>Century Gothic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2</cp:revision>
  <dcterms:modified xsi:type="dcterms:W3CDTF">2025-08-27T03:30:24Z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