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Fira Code" panose="020B0809050000020004" pitchFamily="49" charset="0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IZ3VB/ji9p4iBOsne4dOG+of/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47F4DE-60A0-42B0-AFFC-A893F045E44F}">
  <a:tblStyle styleId="{4047F4DE-60A0-42B0-AFFC-A893F045E4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1BA86-95D6-4BEB-8C4B-BC2D806849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42E61-525D-4390-9CAC-B05D4B3E2CC7}">
      <dgm:prSet/>
      <dgm:spPr/>
      <dgm:t>
        <a:bodyPr/>
        <a:lstStyle/>
        <a:p>
          <a:r>
            <a:rPr lang="en-US" b="0" i="0"/>
            <a:t>GLESTIANO TIÉTRE </a:t>
          </a:r>
          <a:endParaRPr lang="en-US"/>
        </a:p>
      </dgm:t>
    </dgm:pt>
    <dgm:pt modelId="{0EFA40A1-242C-420C-AF84-BCC87DAA0A5C}" type="parTrans" cxnId="{1619FDC2-0575-4803-AC20-B78CE6A0F8C1}">
      <dgm:prSet/>
      <dgm:spPr/>
      <dgm:t>
        <a:bodyPr/>
        <a:lstStyle/>
        <a:p>
          <a:endParaRPr lang="en-US"/>
        </a:p>
      </dgm:t>
    </dgm:pt>
    <dgm:pt modelId="{07A1E0A6-3291-4483-9CD4-7C8C7BA34EE5}" type="sibTrans" cxnId="{1619FDC2-0575-4803-AC20-B78CE6A0F8C1}">
      <dgm:prSet/>
      <dgm:spPr/>
      <dgm:t>
        <a:bodyPr/>
        <a:lstStyle/>
        <a:p>
          <a:endParaRPr lang="en-US"/>
        </a:p>
      </dgm:t>
    </dgm:pt>
    <dgm:pt modelId="{D23816AE-6150-4E0B-AB27-B871222C9F6A}">
      <dgm:prSet/>
      <dgm:spPr/>
      <dgm:t>
        <a:bodyPr/>
        <a:lstStyle/>
        <a:p>
          <a:r>
            <a:rPr lang="en-US" b="0" i="0"/>
            <a:t>Analista de sistemas</a:t>
          </a:r>
          <a:endParaRPr lang="en-US"/>
        </a:p>
      </dgm:t>
    </dgm:pt>
    <dgm:pt modelId="{85BB381C-BF7A-46DF-9996-7B59091CC6F0}" type="parTrans" cxnId="{B6B5A164-DEE0-4A5E-8FAC-35A9EB8CB49C}">
      <dgm:prSet/>
      <dgm:spPr/>
      <dgm:t>
        <a:bodyPr/>
        <a:lstStyle/>
        <a:p>
          <a:endParaRPr lang="en-US"/>
        </a:p>
      </dgm:t>
    </dgm:pt>
    <dgm:pt modelId="{A2133B2E-C676-493E-BF36-B7382F4518F4}" type="sibTrans" cxnId="{B6B5A164-DEE0-4A5E-8FAC-35A9EB8CB49C}">
      <dgm:prSet/>
      <dgm:spPr/>
      <dgm:t>
        <a:bodyPr/>
        <a:lstStyle/>
        <a:p>
          <a:endParaRPr lang="en-US"/>
        </a:p>
      </dgm:t>
    </dgm:pt>
    <dgm:pt modelId="{E6040781-BAE4-4BE2-A956-E972158521A9}" type="pres">
      <dgm:prSet presAssocID="{68E1BA86-95D6-4BEB-8C4B-BC2D80684966}" presName="root" presStyleCnt="0">
        <dgm:presLayoutVars>
          <dgm:dir/>
          <dgm:resizeHandles val="exact"/>
        </dgm:presLayoutVars>
      </dgm:prSet>
      <dgm:spPr/>
    </dgm:pt>
    <dgm:pt modelId="{1C424CB5-04DF-44F0-BF78-8957B0012FCA}" type="pres">
      <dgm:prSet presAssocID="{C2742E61-525D-4390-9CAC-B05D4B3E2CC7}" presName="compNode" presStyleCnt="0"/>
      <dgm:spPr/>
    </dgm:pt>
    <dgm:pt modelId="{F8520BD7-382C-4185-86B6-275CF9E34643}" type="pres">
      <dgm:prSet presAssocID="{C2742E61-525D-4390-9CAC-B05D4B3E2C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92D31F65-0595-4A79-8253-BF781B3B6496}" type="pres">
      <dgm:prSet presAssocID="{C2742E61-525D-4390-9CAC-B05D4B3E2CC7}" presName="spaceRect" presStyleCnt="0"/>
      <dgm:spPr/>
    </dgm:pt>
    <dgm:pt modelId="{B1C8B60F-350B-46F3-81D2-F3419005252B}" type="pres">
      <dgm:prSet presAssocID="{C2742E61-525D-4390-9CAC-B05D4B3E2CC7}" presName="textRect" presStyleLbl="revTx" presStyleIdx="0" presStyleCnt="2">
        <dgm:presLayoutVars>
          <dgm:chMax val="1"/>
          <dgm:chPref val="1"/>
        </dgm:presLayoutVars>
      </dgm:prSet>
      <dgm:spPr/>
    </dgm:pt>
    <dgm:pt modelId="{DD3FA5B6-7C85-42F4-951E-295E6E330DE8}" type="pres">
      <dgm:prSet presAssocID="{07A1E0A6-3291-4483-9CD4-7C8C7BA34EE5}" presName="sibTrans" presStyleCnt="0"/>
      <dgm:spPr/>
    </dgm:pt>
    <dgm:pt modelId="{074C5142-A3BE-49DE-9E60-BB3D61FA29A8}" type="pres">
      <dgm:prSet presAssocID="{D23816AE-6150-4E0B-AB27-B871222C9F6A}" presName="compNode" presStyleCnt="0"/>
      <dgm:spPr/>
    </dgm:pt>
    <dgm:pt modelId="{8FD02BBD-F7E6-47DA-A2C0-6241687EF3F3}" type="pres">
      <dgm:prSet presAssocID="{D23816AE-6150-4E0B-AB27-B871222C9F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8CFDF068-8A2F-4340-B82B-1CBEBAAB11A8}" type="pres">
      <dgm:prSet presAssocID="{D23816AE-6150-4E0B-AB27-B871222C9F6A}" presName="spaceRect" presStyleCnt="0"/>
      <dgm:spPr/>
    </dgm:pt>
    <dgm:pt modelId="{5B587620-1BCA-4DD8-8479-B965D945F3A6}" type="pres">
      <dgm:prSet presAssocID="{D23816AE-6150-4E0B-AB27-B871222C9F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B5A164-DEE0-4A5E-8FAC-35A9EB8CB49C}" srcId="{68E1BA86-95D6-4BEB-8C4B-BC2D80684966}" destId="{D23816AE-6150-4E0B-AB27-B871222C9F6A}" srcOrd="1" destOrd="0" parTransId="{85BB381C-BF7A-46DF-9996-7B59091CC6F0}" sibTransId="{A2133B2E-C676-493E-BF36-B7382F4518F4}"/>
    <dgm:cxn modelId="{E1068A75-3B73-4DBF-A5E8-F874CDB2ECDA}" type="presOf" srcId="{68E1BA86-95D6-4BEB-8C4B-BC2D80684966}" destId="{E6040781-BAE4-4BE2-A956-E972158521A9}" srcOrd="0" destOrd="0" presId="urn:microsoft.com/office/officeart/2018/2/layout/IconLabelList"/>
    <dgm:cxn modelId="{2CA71677-2742-452D-B5F4-5AFF672F67F6}" type="presOf" srcId="{C2742E61-525D-4390-9CAC-B05D4B3E2CC7}" destId="{B1C8B60F-350B-46F3-81D2-F3419005252B}" srcOrd="0" destOrd="0" presId="urn:microsoft.com/office/officeart/2018/2/layout/IconLabelList"/>
    <dgm:cxn modelId="{F4D02E7E-AD9A-4955-A577-E61DB1E86FA8}" type="presOf" srcId="{D23816AE-6150-4E0B-AB27-B871222C9F6A}" destId="{5B587620-1BCA-4DD8-8479-B965D945F3A6}" srcOrd="0" destOrd="0" presId="urn:microsoft.com/office/officeart/2018/2/layout/IconLabelList"/>
    <dgm:cxn modelId="{1619FDC2-0575-4803-AC20-B78CE6A0F8C1}" srcId="{68E1BA86-95D6-4BEB-8C4B-BC2D80684966}" destId="{C2742E61-525D-4390-9CAC-B05D4B3E2CC7}" srcOrd="0" destOrd="0" parTransId="{0EFA40A1-242C-420C-AF84-BCC87DAA0A5C}" sibTransId="{07A1E0A6-3291-4483-9CD4-7C8C7BA34EE5}"/>
    <dgm:cxn modelId="{C986A523-BC33-4071-B6EC-5A601C024C6A}" type="presParOf" srcId="{E6040781-BAE4-4BE2-A956-E972158521A9}" destId="{1C424CB5-04DF-44F0-BF78-8957B0012FCA}" srcOrd="0" destOrd="0" presId="urn:microsoft.com/office/officeart/2018/2/layout/IconLabelList"/>
    <dgm:cxn modelId="{1F9BD01D-A2D8-4DA0-9E24-D1E7FA50EB71}" type="presParOf" srcId="{1C424CB5-04DF-44F0-BF78-8957B0012FCA}" destId="{F8520BD7-382C-4185-86B6-275CF9E34643}" srcOrd="0" destOrd="0" presId="urn:microsoft.com/office/officeart/2018/2/layout/IconLabelList"/>
    <dgm:cxn modelId="{D9C25CAA-1F0B-4750-9003-941B4AD93B3D}" type="presParOf" srcId="{1C424CB5-04DF-44F0-BF78-8957B0012FCA}" destId="{92D31F65-0595-4A79-8253-BF781B3B6496}" srcOrd="1" destOrd="0" presId="urn:microsoft.com/office/officeart/2018/2/layout/IconLabelList"/>
    <dgm:cxn modelId="{3EFAE3D7-EF17-4355-B912-342A85FBFB63}" type="presParOf" srcId="{1C424CB5-04DF-44F0-BF78-8957B0012FCA}" destId="{B1C8B60F-350B-46F3-81D2-F3419005252B}" srcOrd="2" destOrd="0" presId="urn:microsoft.com/office/officeart/2018/2/layout/IconLabelList"/>
    <dgm:cxn modelId="{D5BDE89A-4072-4895-838D-26AB3F35D93F}" type="presParOf" srcId="{E6040781-BAE4-4BE2-A956-E972158521A9}" destId="{DD3FA5B6-7C85-42F4-951E-295E6E330DE8}" srcOrd="1" destOrd="0" presId="urn:microsoft.com/office/officeart/2018/2/layout/IconLabelList"/>
    <dgm:cxn modelId="{94DFDD5B-164D-4361-B039-A0B19CF24791}" type="presParOf" srcId="{E6040781-BAE4-4BE2-A956-E972158521A9}" destId="{074C5142-A3BE-49DE-9E60-BB3D61FA29A8}" srcOrd="2" destOrd="0" presId="urn:microsoft.com/office/officeart/2018/2/layout/IconLabelList"/>
    <dgm:cxn modelId="{0D93AF55-629F-4BBC-B472-47D8B7E3BD07}" type="presParOf" srcId="{074C5142-A3BE-49DE-9E60-BB3D61FA29A8}" destId="{8FD02BBD-F7E6-47DA-A2C0-6241687EF3F3}" srcOrd="0" destOrd="0" presId="urn:microsoft.com/office/officeart/2018/2/layout/IconLabelList"/>
    <dgm:cxn modelId="{37E3E47C-6993-4D20-B04E-C9EDBCDB6510}" type="presParOf" srcId="{074C5142-A3BE-49DE-9E60-BB3D61FA29A8}" destId="{8CFDF068-8A2F-4340-B82B-1CBEBAAB11A8}" srcOrd="1" destOrd="0" presId="urn:microsoft.com/office/officeart/2018/2/layout/IconLabelList"/>
    <dgm:cxn modelId="{3254E252-8216-46E2-994C-7F046BA0CA80}" type="presParOf" srcId="{074C5142-A3BE-49DE-9E60-BB3D61FA29A8}" destId="{5B587620-1BCA-4DD8-8479-B965D945F3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20BD7-382C-4185-86B6-275CF9E34643}">
      <dsp:nvSpPr>
        <dsp:cNvPr id="0" name=""/>
        <dsp:cNvSpPr/>
      </dsp:nvSpPr>
      <dsp:spPr>
        <a:xfrm>
          <a:off x="928596" y="238938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8B60F-350B-46F3-81D2-F3419005252B}">
      <dsp:nvSpPr>
        <dsp:cNvPr id="0" name=""/>
        <dsp:cNvSpPr/>
      </dsp:nvSpPr>
      <dsp:spPr>
        <a:xfrm>
          <a:off x="22128" y="2111172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GLESTIANO TIÉTRE </a:t>
          </a:r>
          <a:endParaRPr lang="en-US" sz="2800" kern="1200"/>
        </a:p>
      </dsp:txBody>
      <dsp:txXfrm>
        <a:off x="22128" y="2111172"/>
        <a:ext cx="3296250" cy="720000"/>
      </dsp:txXfrm>
    </dsp:sp>
    <dsp:sp modelId="{8FD02BBD-F7E6-47DA-A2C0-6241687EF3F3}">
      <dsp:nvSpPr>
        <dsp:cNvPr id="0" name=""/>
        <dsp:cNvSpPr/>
      </dsp:nvSpPr>
      <dsp:spPr>
        <a:xfrm>
          <a:off x="4801690" y="238938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87620-1BCA-4DD8-8479-B965D945F3A6}">
      <dsp:nvSpPr>
        <dsp:cNvPr id="0" name=""/>
        <dsp:cNvSpPr/>
      </dsp:nvSpPr>
      <dsp:spPr>
        <a:xfrm>
          <a:off x="3895221" y="2111172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Analista de sistemas</a:t>
          </a:r>
          <a:endParaRPr lang="en-US" sz="2800" kern="1200"/>
        </a:p>
      </dsp:txBody>
      <dsp:txXfrm>
        <a:off x="3895221" y="2111172"/>
        <a:ext cx="329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91461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61308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6199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73816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0535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1749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6780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10410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659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86310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2689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93621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15042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53188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04121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18672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73252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613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58;p2"/>
          <p:cNvSpPr txBox="1"/>
          <p:nvPr/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Operadores </a:t>
            </a: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de comparação</a:t>
            </a:r>
            <a:endParaRPr lang="en-US" sz="3600" b="1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7420899" y="4637157"/>
            <a:ext cx="512504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61" name="Google Shape;57;p2">
            <a:extLst>
              <a:ext uri="{FF2B5EF4-FFF2-40B4-BE49-F238E27FC236}">
                <a16:creationId xmlns:a16="http://schemas.microsoft.com/office/drawing/2014/main" id="{191B56D1-BDCD-F840-14CC-A319E7F8A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514163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27" name="Google Shape;127;g125bbdb0af8_0_0"/>
          <p:cNvSpPr txBox="1"/>
          <p:nvPr/>
        </p:nvSpPr>
        <p:spPr>
          <a:xfrm>
            <a:off x="739476" y="3415284"/>
            <a:ext cx="6216024" cy="8222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Menor que / menor ou igual </a:t>
            </a:r>
            <a:endParaRPr lang="en-US" sz="3600" b="0" i="0" u="none" strike="noStrike" kern="1200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28" name="Google Shape;128;g125bbdb0af8_0_0"/>
          <p:cNvSpPr txBox="1">
            <a:spLocks noGrp="1"/>
          </p:cNvSpPr>
          <p:nvPr>
            <p:ph type="sldNum" idx="12"/>
          </p:nvPr>
        </p:nvSpPr>
        <p:spPr>
          <a:xfrm>
            <a:off x="6406517" y="4764488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26" name="Google Shape;126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g125bbdb0af8_0_0"/>
          <p:cNvGraphicFramePr/>
          <p:nvPr>
            <p:extLst>
              <p:ext uri="{D42A27DB-BD31-4B8C-83A1-F6EECF244321}">
                <p14:modId xmlns:p14="http://schemas.microsoft.com/office/powerpoint/2010/main" val="4198395542"/>
              </p:ext>
            </p:extLst>
          </p:nvPr>
        </p:nvGraphicFramePr>
        <p:xfrm>
          <a:off x="1016117" y="700666"/>
          <a:ext cx="5662742" cy="2474588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56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5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14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 sz="14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&lt; saque)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14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14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lang="en-US" sz="15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6575" marR="66575" marT="66575" marB="66575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5acd94546_0_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0422" y="-6351"/>
            <a:ext cx="3572669" cy="5149850"/>
            <a:chOff x="67175" y="-8467"/>
            <a:chExt cx="4763558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65" name="Google Shape;65;p3"/>
          <p:cNvSpPr txBox="1"/>
          <p:nvPr/>
        </p:nvSpPr>
        <p:spPr>
          <a:xfrm>
            <a:off x="508001" y="962025"/>
            <a:ext cx="3822045" cy="323036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Objetivo Geral</a:t>
            </a:r>
            <a:endParaRPr lang="en-US" sz="54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2372" y="-6351"/>
            <a:ext cx="3806198" cy="5149851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Google Shape;64;p3"/>
          <p:cNvSpPr txBox="1"/>
          <p:nvPr/>
        </p:nvSpPr>
        <p:spPr>
          <a:xfrm>
            <a:off x="5865840" y="1882589"/>
            <a:ext cx="2701925" cy="13719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u="none" strike="noStrike" cap="none">
                <a:solidFill>
                  <a:srgbClr val="FFFFFF"/>
                </a:solidFill>
                <a:sym typeface="Calibri"/>
              </a:rPr>
              <a:t>O que são operadores </a:t>
            </a:r>
            <a:r>
              <a:rPr lang="en-US">
                <a:solidFill>
                  <a:srgbClr val="FFFFFF"/>
                </a:solidFill>
                <a:sym typeface="Calibri"/>
              </a:rPr>
              <a:t>de comparação </a:t>
            </a:r>
            <a:r>
              <a:rPr lang="en-US" b="0" i="0" u="none" strike="noStrike" cap="none">
                <a:solidFill>
                  <a:srgbClr val="FFFFFF"/>
                </a:solidFill>
                <a:sym typeface="Calibri"/>
              </a:rPr>
              <a:t>e como utilizá-los.</a:t>
            </a: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75" name="Picture 74" descr="Jiboia de árvore amazônica enrolada em galho">
            <a:extLst>
              <a:ext uri="{FF2B5EF4-FFF2-40B4-BE49-F238E27FC236}">
                <a16:creationId xmlns:a16="http://schemas.microsoft.com/office/drawing/2014/main" id="{215F621A-67D5-D640-71E0-010A2C9F9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44" r="1849"/>
          <a:stretch>
            <a:fillRect/>
          </a:stretch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72" name="Google Shape;72;g116295da5bc_0_62"/>
          <p:cNvSpPr txBox="1"/>
          <p:nvPr/>
        </p:nvSpPr>
        <p:spPr>
          <a:xfrm>
            <a:off x="507999" y="457200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1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Pré-requisitos</a:t>
            </a:r>
            <a:endParaRPr lang="en-US" sz="31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71" name="Google Shape;71;g116295da5bc_0_62"/>
          <p:cNvSpPr txBox="1"/>
          <p:nvPr/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381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Python 3 </a:t>
            </a:r>
          </a:p>
          <a:p>
            <a:pPr marL="457200" marR="0" lvl="0" indent="-381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VSCode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0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comparação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operadores de comparação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6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8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0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g109ffa863cd_0_328"/>
          <p:cNvSpPr txBox="1"/>
          <p:nvPr/>
        </p:nvSpPr>
        <p:spPr>
          <a:xfrm>
            <a:off x="508000" y="939800"/>
            <a:ext cx="4616450" cy="32638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São operadores utilizados para comparar dois valores.</a:t>
            </a:r>
            <a:endParaRPr lang="en-US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872243" y="939800"/>
            <a:ext cx="2528807" cy="32638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i="0" u="none" strike="noStrike" cap="none">
                <a:solidFill>
                  <a:schemeClr val="bg1"/>
                </a:solidFill>
                <a:latin typeface="+mj-lt"/>
                <a:ea typeface="+mj-ea"/>
                <a:cs typeface="+mj-cs"/>
                <a:sym typeface="Century Gothic"/>
              </a:rPr>
              <a:t>O que são?</a:t>
            </a:r>
            <a:endParaRPr lang="en-US" sz="3600" b="0" i="0" u="none" strike="noStrike" cap="none">
              <a:solidFill>
                <a:schemeClr val="bg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03" name="Google Shape;103;g1235a5df4d9_0_38"/>
          <p:cNvSpPr txBox="1"/>
          <p:nvPr/>
        </p:nvSpPr>
        <p:spPr>
          <a:xfrm>
            <a:off x="1200149" y="3428999"/>
            <a:ext cx="5755351" cy="8157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Igualdade</a:t>
            </a:r>
            <a:endParaRPr lang="en-US" sz="3600" b="0" i="0" u="none" strike="noStrike" kern="1200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6406517" y="4764488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g1235a5df4d9_0_38"/>
          <p:cNvGraphicFramePr/>
          <p:nvPr>
            <p:extLst>
              <p:ext uri="{D42A27DB-BD31-4B8C-83A1-F6EECF244321}">
                <p14:modId xmlns:p14="http://schemas.microsoft.com/office/powerpoint/2010/main" val="1791390571"/>
              </p:ext>
            </p:extLst>
          </p:nvPr>
        </p:nvGraphicFramePr>
        <p:xfrm>
          <a:off x="1200150" y="573934"/>
          <a:ext cx="5718872" cy="2498299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571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829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20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 sz="20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 sz="20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0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20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False</a:t>
                      </a:r>
                      <a:endParaRPr lang="en-US" sz="20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91735" marR="91735" marT="91735" marB="91735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11" name="Google Shape;111;g125acd94546_0_2"/>
          <p:cNvSpPr txBox="1"/>
          <p:nvPr/>
        </p:nvSpPr>
        <p:spPr>
          <a:xfrm>
            <a:off x="1200149" y="3428999"/>
            <a:ext cx="5755351" cy="8157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Diferença</a:t>
            </a:r>
            <a:endParaRPr lang="en-US" sz="3600" b="0" i="0" u="none" strike="noStrike" kern="1200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12" name="Google Shape;112;g125acd94546_0_2"/>
          <p:cNvSpPr txBox="1">
            <a:spLocks noGrp="1"/>
          </p:cNvSpPr>
          <p:nvPr>
            <p:ph type="sldNum" idx="12"/>
          </p:nvPr>
        </p:nvSpPr>
        <p:spPr>
          <a:xfrm>
            <a:off x="6406517" y="4764488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10" name="Google Shape;110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g125acd94546_0_2"/>
          <p:cNvGraphicFramePr/>
          <p:nvPr>
            <p:extLst>
              <p:ext uri="{D42A27DB-BD31-4B8C-83A1-F6EECF244321}">
                <p14:modId xmlns:p14="http://schemas.microsoft.com/office/powerpoint/2010/main" val="827044098"/>
              </p:ext>
            </p:extLst>
          </p:nvPr>
        </p:nvGraphicFramePr>
        <p:xfrm>
          <a:off x="1200150" y="550483"/>
          <a:ext cx="5718872" cy="2545201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571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2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24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 sz="2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 sz="24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 sz="2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 sz="2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r>
                        <a:rPr lang="en-US" sz="2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 sz="2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4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24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lang="en-US" sz="25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14309" marR="114309" marT="114309" marB="114309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19" name="Google Shape;119;g125acd94546_0_9"/>
          <p:cNvSpPr txBox="1"/>
          <p:nvPr/>
        </p:nvSpPr>
        <p:spPr>
          <a:xfrm>
            <a:off x="739476" y="3415284"/>
            <a:ext cx="6216024" cy="8222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Maior que / maior ou igual </a:t>
            </a:r>
            <a:endParaRPr lang="en-US" sz="3600" b="0" i="0" u="none" strike="noStrike" kern="1200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20" name="Google Shape;120;g125acd94546_0_9"/>
          <p:cNvSpPr txBox="1">
            <a:spLocks noGrp="1"/>
          </p:cNvSpPr>
          <p:nvPr>
            <p:ph type="sldNum" idx="12"/>
          </p:nvPr>
        </p:nvSpPr>
        <p:spPr>
          <a:xfrm>
            <a:off x="6406517" y="4764488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 sz="7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18" name="Google Shape;118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g125acd94546_0_9"/>
          <p:cNvGraphicFramePr/>
          <p:nvPr>
            <p:extLst>
              <p:ext uri="{D42A27DB-BD31-4B8C-83A1-F6EECF244321}">
                <p14:modId xmlns:p14="http://schemas.microsoft.com/office/powerpoint/2010/main" val="2293282368"/>
              </p:ext>
            </p:extLst>
          </p:nvPr>
        </p:nvGraphicFramePr>
        <p:xfrm>
          <a:off x="1016117" y="700666"/>
          <a:ext cx="5662742" cy="2474588"/>
        </p:xfrm>
        <a:graphic>
          <a:graphicData uri="http://schemas.openxmlformats.org/drawingml/2006/table">
            <a:tbl>
              <a:tblPr>
                <a:noFill/>
                <a:tableStyleId>{4047F4DE-60A0-42B0-AFFC-A893F045E44F}</a:tableStyleId>
              </a:tblPr>
              <a:tblGrid>
                <a:gridCol w="566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45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14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450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</a:t>
                      </a:r>
                      <a:r>
                        <a:rPr lang="en-US" sz="14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&gt; saque)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14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 </a:t>
                      </a: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saque)</a:t>
                      </a:r>
                      <a:br>
                        <a:rPr lang="en-US" sz="14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4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14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True</a:t>
                      </a:r>
                      <a:endParaRPr lang="en-US" sz="15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6575" marR="66575" marT="66575" marB="66575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14ED8A-62EE-4A29-8B1D-285ACF369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7AC438-AD6B-4700-8559-CED1BCEFE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DED9AD-5ABE-491B-A491-2A157EF636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197</Words>
  <Application>Microsoft Office PowerPoint</Application>
  <PresentationFormat>Apresentação na tela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Fira Code</vt:lpstr>
      <vt:lpstr>Wingdings 3</vt:lpstr>
      <vt:lpstr>Consolas</vt:lpstr>
      <vt:lpstr>Trebuchet MS</vt:lpstr>
      <vt:lpstr>Calibri</vt:lpstr>
      <vt:lpstr>Century Gothic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Glestiano Tavares</cp:lastModifiedBy>
  <cp:revision>2</cp:revision>
  <dcterms:modified xsi:type="dcterms:W3CDTF">2025-08-27T03:33:00Z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