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Fira Code" panose="020B0809050000020004" pitchFamily="49" charset="0"/>
      <p:regular r:id="rId29"/>
      <p:bold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ZIPuFMkvbmH2/MBPWfZq3IZAS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E98C63-5ED7-4DAF-A888-052066594994}">
  <a:tblStyle styleId="{25E98C63-5ED7-4DAF-A888-05206659499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5B6E30-D7BA-48B0-824E-9A55C219865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8B9558-B6F4-4303-96AA-347BFB44EEB2}">
      <dgm:prSet/>
      <dgm:spPr/>
      <dgm:t>
        <a:bodyPr/>
        <a:lstStyle/>
        <a:p>
          <a:pPr>
            <a:defRPr cap="all"/>
          </a:pPr>
          <a:r>
            <a:rPr lang="pt-BR" b="1" i="0"/>
            <a:t>GLESTIANO TIÉTRE</a:t>
          </a:r>
          <a:endParaRPr lang="en-US"/>
        </a:p>
      </dgm:t>
    </dgm:pt>
    <dgm:pt modelId="{BDD260CD-6256-4391-BF10-08610AC1887E}" type="parTrans" cxnId="{AEDDB407-F80F-48A5-9BE8-D76CD42C426E}">
      <dgm:prSet/>
      <dgm:spPr/>
      <dgm:t>
        <a:bodyPr/>
        <a:lstStyle/>
        <a:p>
          <a:endParaRPr lang="en-US"/>
        </a:p>
      </dgm:t>
    </dgm:pt>
    <dgm:pt modelId="{4F685A2A-1EDE-486B-B932-448A89AE6790}" type="sibTrans" cxnId="{AEDDB407-F80F-48A5-9BE8-D76CD42C426E}">
      <dgm:prSet/>
      <dgm:spPr/>
      <dgm:t>
        <a:bodyPr/>
        <a:lstStyle/>
        <a:p>
          <a:endParaRPr lang="en-US"/>
        </a:p>
      </dgm:t>
    </dgm:pt>
    <dgm:pt modelId="{B8EC42E4-0249-44CC-B368-33D7E1E6A7A0}">
      <dgm:prSet/>
      <dgm:spPr/>
      <dgm:t>
        <a:bodyPr/>
        <a:lstStyle/>
        <a:p>
          <a:pPr>
            <a:defRPr cap="all"/>
          </a:pPr>
          <a:r>
            <a:rPr lang="en-US" b="0" i="0"/>
            <a:t>Analista de sistemas</a:t>
          </a:r>
          <a:endParaRPr lang="en-US"/>
        </a:p>
      </dgm:t>
    </dgm:pt>
    <dgm:pt modelId="{C69F06B4-6452-4E46-B076-25C45933CD46}" type="parTrans" cxnId="{F3B0D2E2-7217-45F0-B803-7838065891BB}">
      <dgm:prSet/>
      <dgm:spPr/>
      <dgm:t>
        <a:bodyPr/>
        <a:lstStyle/>
        <a:p>
          <a:endParaRPr lang="en-US"/>
        </a:p>
      </dgm:t>
    </dgm:pt>
    <dgm:pt modelId="{A8C78BCC-AA16-4617-8E33-C39D78CBC661}" type="sibTrans" cxnId="{F3B0D2E2-7217-45F0-B803-7838065891BB}">
      <dgm:prSet/>
      <dgm:spPr/>
      <dgm:t>
        <a:bodyPr/>
        <a:lstStyle/>
        <a:p>
          <a:endParaRPr lang="en-US"/>
        </a:p>
      </dgm:t>
    </dgm:pt>
    <dgm:pt modelId="{FFF1B9FA-B390-425A-A6E0-B08FA908C16E}" type="pres">
      <dgm:prSet presAssocID="{E85B6E30-D7BA-48B0-824E-9A55C2198659}" presName="root" presStyleCnt="0">
        <dgm:presLayoutVars>
          <dgm:dir/>
          <dgm:resizeHandles val="exact"/>
        </dgm:presLayoutVars>
      </dgm:prSet>
      <dgm:spPr/>
    </dgm:pt>
    <dgm:pt modelId="{DE6A4D96-4071-4BF5-B910-44C06F7D606D}" type="pres">
      <dgm:prSet presAssocID="{968B9558-B6F4-4303-96AA-347BFB44EEB2}" presName="compNode" presStyleCnt="0"/>
      <dgm:spPr/>
    </dgm:pt>
    <dgm:pt modelId="{A1CA955A-1B09-40C7-87F8-5ED3C8A6D4EE}" type="pres">
      <dgm:prSet presAssocID="{968B9558-B6F4-4303-96AA-347BFB44EEB2}" presName="iconBgRect" presStyleLbl="bgShp" presStyleIdx="0" presStyleCnt="2"/>
      <dgm:spPr/>
    </dgm:pt>
    <dgm:pt modelId="{73D3FB0A-4E4B-4A47-973E-B58A6B75961D}" type="pres">
      <dgm:prSet presAssocID="{968B9558-B6F4-4303-96AA-347BFB44EE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1B744E47-4EC5-4A71-875B-A4D3EAB151B8}" type="pres">
      <dgm:prSet presAssocID="{968B9558-B6F4-4303-96AA-347BFB44EEB2}" presName="spaceRect" presStyleCnt="0"/>
      <dgm:spPr/>
    </dgm:pt>
    <dgm:pt modelId="{59232C3D-1207-4600-AD8A-EB1EFD12C803}" type="pres">
      <dgm:prSet presAssocID="{968B9558-B6F4-4303-96AA-347BFB44EEB2}" presName="textRect" presStyleLbl="revTx" presStyleIdx="0" presStyleCnt="2">
        <dgm:presLayoutVars>
          <dgm:chMax val="1"/>
          <dgm:chPref val="1"/>
        </dgm:presLayoutVars>
      </dgm:prSet>
      <dgm:spPr/>
    </dgm:pt>
    <dgm:pt modelId="{36C59B20-449B-4C43-A294-898664616DC5}" type="pres">
      <dgm:prSet presAssocID="{4F685A2A-1EDE-486B-B932-448A89AE6790}" presName="sibTrans" presStyleCnt="0"/>
      <dgm:spPr/>
    </dgm:pt>
    <dgm:pt modelId="{943509A0-2C93-48CE-AA6E-732D006DB022}" type="pres">
      <dgm:prSet presAssocID="{B8EC42E4-0249-44CC-B368-33D7E1E6A7A0}" presName="compNode" presStyleCnt="0"/>
      <dgm:spPr/>
    </dgm:pt>
    <dgm:pt modelId="{E32C9AAE-9A01-4775-9AD7-6F1A3A8384A9}" type="pres">
      <dgm:prSet presAssocID="{B8EC42E4-0249-44CC-B368-33D7E1E6A7A0}" presName="iconBgRect" presStyleLbl="bgShp" presStyleIdx="1" presStyleCnt="2"/>
      <dgm:spPr/>
    </dgm:pt>
    <dgm:pt modelId="{AC632025-E1DE-40FC-9FFE-A14376E6A28A}" type="pres">
      <dgm:prSet presAssocID="{B8EC42E4-0249-44CC-B368-33D7E1E6A7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"/>
        </a:ext>
      </dgm:extLst>
    </dgm:pt>
    <dgm:pt modelId="{D7F6E389-D1C5-4511-8931-76E72741A5E8}" type="pres">
      <dgm:prSet presAssocID="{B8EC42E4-0249-44CC-B368-33D7E1E6A7A0}" presName="spaceRect" presStyleCnt="0"/>
      <dgm:spPr/>
    </dgm:pt>
    <dgm:pt modelId="{E153E970-4721-442A-8E97-8C480917839D}" type="pres">
      <dgm:prSet presAssocID="{B8EC42E4-0249-44CC-B368-33D7E1E6A7A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EDDB407-F80F-48A5-9BE8-D76CD42C426E}" srcId="{E85B6E30-D7BA-48B0-824E-9A55C2198659}" destId="{968B9558-B6F4-4303-96AA-347BFB44EEB2}" srcOrd="0" destOrd="0" parTransId="{BDD260CD-6256-4391-BF10-08610AC1887E}" sibTransId="{4F685A2A-1EDE-486B-B932-448A89AE6790}"/>
    <dgm:cxn modelId="{1A7C6531-2D3F-4D68-9B34-EA8C535563F7}" type="presOf" srcId="{968B9558-B6F4-4303-96AA-347BFB44EEB2}" destId="{59232C3D-1207-4600-AD8A-EB1EFD12C803}" srcOrd="0" destOrd="0" presId="urn:microsoft.com/office/officeart/2018/5/layout/IconCircleLabelList"/>
    <dgm:cxn modelId="{5A98AB65-F8BA-4610-A88F-9FEC38BA18BD}" type="presOf" srcId="{E85B6E30-D7BA-48B0-824E-9A55C2198659}" destId="{FFF1B9FA-B390-425A-A6E0-B08FA908C16E}" srcOrd="0" destOrd="0" presId="urn:microsoft.com/office/officeart/2018/5/layout/IconCircleLabelList"/>
    <dgm:cxn modelId="{D7C88BA3-7949-424D-AB6D-CD87F33CF9A7}" type="presOf" srcId="{B8EC42E4-0249-44CC-B368-33D7E1E6A7A0}" destId="{E153E970-4721-442A-8E97-8C480917839D}" srcOrd="0" destOrd="0" presId="urn:microsoft.com/office/officeart/2018/5/layout/IconCircleLabelList"/>
    <dgm:cxn modelId="{F3B0D2E2-7217-45F0-B803-7838065891BB}" srcId="{E85B6E30-D7BA-48B0-824E-9A55C2198659}" destId="{B8EC42E4-0249-44CC-B368-33D7E1E6A7A0}" srcOrd="1" destOrd="0" parTransId="{C69F06B4-6452-4E46-B076-25C45933CD46}" sibTransId="{A8C78BCC-AA16-4617-8E33-C39D78CBC661}"/>
    <dgm:cxn modelId="{8DEDC893-FE25-4C93-B780-93712A75D1A6}" type="presParOf" srcId="{FFF1B9FA-B390-425A-A6E0-B08FA908C16E}" destId="{DE6A4D96-4071-4BF5-B910-44C06F7D606D}" srcOrd="0" destOrd="0" presId="urn:microsoft.com/office/officeart/2018/5/layout/IconCircleLabelList"/>
    <dgm:cxn modelId="{10A4A3F4-5B9D-4293-986A-027EA16A812F}" type="presParOf" srcId="{DE6A4D96-4071-4BF5-B910-44C06F7D606D}" destId="{A1CA955A-1B09-40C7-87F8-5ED3C8A6D4EE}" srcOrd="0" destOrd="0" presId="urn:microsoft.com/office/officeart/2018/5/layout/IconCircleLabelList"/>
    <dgm:cxn modelId="{297EDA54-04EA-4400-8BF9-A8B72955F668}" type="presParOf" srcId="{DE6A4D96-4071-4BF5-B910-44C06F7D606D}" destId="{73D3FB0A-4E4B-4A47-973E-B58A6B75961D}" srcOrd="1" destOrd="0" presId="urn:microsoft.com/office/officeart/2018/5/layout/IconCircleLabelList"/>
    <dgm:cxn modelId="{8DD0D5CD-761D-4602-B56E-F5BB8C2A57CA}" type="presParOf" srcId="{DE6A4D96-4071-4BF5-B910-44C06F7D606D}" destId="{1B744E47-4EC5-4A71-875B-A4D3EAB151B8}" srcOrd="2" destOrd="0" presId="urn:microsoft.com/office/officeart/2018/5/layout/IconCircleLabelList"/>
    <dgm:cxn modelId="{D93788B6-B911-4A98-9F70-943E60F06A25}" type="presParOf" srcId="{DE6A4D96-4071-4BF5-B910-44C06F7D606D}" destId="{59232C3D-1207-4600-AD8A-EB1EFD12C803}" srcOrd="3" destOrd="0" presId="urn:microsoft.com/office/officeart/2018/5/layout/IconCircleLabelList"/>
    <dgm:cxn modelId="{AA5CCE37-DC8B-4140-8633-8D7A0CB0318F}" type="presParOf" srcId="{FFF1B9FA-B390-425A-A6E0-B08FA908C16E}" destId="{36C59B20-449B-4C43-A294-898664616DC5}" srcOrd="1" destOrd="0" presId="urn:microsoft.com/office/officeart/2018/5/layout/IconCircleLabelList"/>
    <dgm:cxn modelId="{D9FC8DF6-05B0-4AC2-BB1F-1D665F0D3BB8}" type="presParOf" srcId="{FFF1B9FA-B390-425A-A6E0-B08FA908C16E}" destId="{943509A0-2C93-48CE-AA6E-732D006DB022}" srcOrd="2" destOrd="0" presId="urn:microsoft.com/office/officeart/2018/5/layout/IconCircleLabelList"/>
    <dgm:cxn modelId="{B82C063A-9B76-4A7A-B5C8-E041A15C728D}" type="presParOf" srcId="{943509A0-2C93-48CE-AA6E-732D006DB022}" destId="{E32C9AAE-9A01-4775-9AD7-6F1A3A8384A9}" srcOrd="0" destOrd="0" presId="urn:microsoft.com/office/officeart/2018/5/layout/IconCircleLabelList"/>
    <dgm:cxn modelId="{7A22AC59-F0DC-48A3-ABDF-25F944718423}" type="presParOf" srcId="{943509A0-2C93-48CE-AA6E-732D006DB022}" destId="{AC632025-E1DE-40FC-9FFE-A14376E6A28A}" srcOrd="1" destOrd="0" presId="urn:microsoft.com/office/officeart/2018/5/layout/IconCircleLabelList"/>
    <dgm:cxn modelId="{8399F204-5346-41AB-9E7E-339688FF55E1}" type="presParOf" srcId="{943509A0-2C93-48CE-AA6E-732D006DB022}" destId="{D7F6E389-D1C5-4511-8931-76E72741A5E8}" srcOrd="2" destOrd="0" presId="urn:microsoft.com/office/officeart/2018/5/layout/IconCircleLabelList"/>
    <dgm:cxn modelId="{971B26AD-2540-4AF2-ADAC-B6CCE71A3B26}" type="presParOf" srcId="{943509A0-2C93-48CE-AA6E-732D006DB022}" destId="{E153E970-4721-442A-8E97-8C48091783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F5D4F7-2BE0-4966-827E-B5D477B0B4E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55F828-690C-44B3-BD68-0692DCD7FD74}">
      <dgm:prSet/>
      <dgm:spPr/>
      <dgm:t>
        <a:bodyPr/>
        <a:lstStyle/>
        <a:p>
          <a:r>
            <a:rPr lang="en-US" b="0" i="0"/>
            <a:t>Python 3 </a:t>
          </a:r>
          <a:endParaRPr lang="en-US"/>
        </a:p>
      </dgm:t>
    </dgm:pt>
    <dgm:pt modelId="{9C7ECDED-7415-4985-A3B2-31F7E2C1866F}" type="parTrans" cxnId="{4877CE78-22B6-4CE4-9B74-B08AA6D3B1AF}">
      <dgm:prSet/>
      <dgm:spPr/>
      <dgm:t>
        <a:bodyPr/>
        <a:lstStyle/>
        <a:p>
          <a:endParaRPr lang="en-US"/>
        </a:p>
      </dgm:t>
    </dgm:pt>
    <dgm:pt modelId="{AF643C9A-5CDF-43F3-BF5C-4F1E20EC27FC}" type="sibTrans" cxnId="{4877CE78-22B6-4CE4-9B74-B08AA6D3B1AF}">
      <dgm:prSet/>
      <dgm:spPr/>
      <dgm:t>
        <a:bodyPr/>
        <a:lstStyle/>
        <a:p>
          <a:endParaRPr lang="en-US"/>
        </a:p>
      </dgm:t>
    </dgm:pt>
    <dgm:pt modelId="{6D479207-8FE7-41EE-99D9-A032B7B06201}">
      <dgm:prSet/>
      <dgm:spPr/>
      <dgm:t>
        <a:bodyPr/>
        <a:lstStyle/>
        <a:p>
          <a:r>
            <a:rPr lang="en-US" b="0" i="0"/>
            <a:t>VSCode</a:t>
          </a:r>
          <a:endParaRPr lang="en-US"/>
        </a:p>
      </dgm:t>
    </dgm:pt>
    <dgm:pt modelId="{B5D193BA-EBBF-4894-88FF-C989A5EDC188}" type="parTrans" cxnId="{0A29B55F-455D-4A50-9ADD-9B5DB54255EA}">
      <dgm:prSet/>
      <dgm:spPr/>
      <dgm:t>
        <a:bodyPr/>
        <a:lstStyle/>
        <a:p>
          <a:endParaRPr lang="en-US"/>
        </a:p>
      </dgm:t>
    </dgm:pt>
    <dgm:pt modelId="{E666B794-EECE-4DFB-B0E6-9F20DD1284D7}" type="sibTrans" cxnId="{0A29B55F-455D-4A50-9ADD-9B5DB54255EA}">
      <dgm:prSet/>
      <dgm:spPr/>
      <dgm:t>
        <a:bodyPr/>
        <a:lstStyle/>
        <a:p>
          <a:endParaRPr lang="en-US"/>
        </a:p>
      </dgm:t>
    </dgm:pt>
    <dgm:pt modelId="{617CDC28-7517-4090-9D39-B877C5B52505}" type="pres">
      <dgm:prSet presAssocID="{69F5D4F7-2BE0-4966-827E-B5D477B0B4E5}" presName="linear" presStyleCnt="0">
        <dgm:presLayoutVars>
          <dgm:animLvl val="lvl"/>
          <dgm:resizeHandles val="exact"/>
        </dgm:presLayoutVars>
      </dgm:prSet>
      <dgm:spPr/>
    </dgm:pt>
    <dgm:pt modelId="{89521531-A32E-4400-B8DF-EDFD004A423A}" type="pres">
      <dgm:prSet presAssocID="{5655F828-690C-44B3-BD68-0692DCD7FD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6CEB617-3AA1-4298-8742-460EE79D7E02}" type="pres">
      <dgm:prSet presAssocID="{AF643C9A-5CDF-43F3-BF5C-4F1E20EC27FC}" presName="spacer" presStyleCnt="0"/>
      <dgm:spPr/>
    </dgm:pt>
    <dgm:pt modelId="{E57C5A75-2D7D-4EC4-B16E-BCE4ACF26B69}" type="pres">
      <dgm:prSet presAssocID="{6D479207-8FE7-41EE-99D9-A032B7B0620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9218C06-7F43-459C-9825-301D769AEBF0}" type="presOf" srcId="{5655F828-690C-44B3-BD68-0692DCD7FD74}" destId="{89521531-A32E-4400-B8DF-EDFD004A423A}" srcOrd="0" destOrd="0" presId="urn:microsoft.com/office/officeart/2005/8/layout/vList2"/>
    <dgm:cxn modelId="{0A29B55F-455D-4A50-9ADD-9B5DB54255EA}" srcId="{69F5D4F7-2BE0-4966-827E-B5D477B0B4E5}" destId="{6D479207-8FE7-41EE-99D9-A032B7B06201}" srcOrd="1" destOrd="0" parTransId="{B5D193BA-EBBF-4894-88FF-C989A5EDC188}" sibTransId="{E666B794-EECE-4DFB-B0E6-9F20DD1284D7}"/>
    <dgm:cxn modelId="{4877CE78-22B6-4CE4-9B74-B08AA6D3B1AF}" srcId="{69F5D4F7-2BE0-4966-827E-B5D477B0B4E5}" destId="{5655F828-690C-44B3-BD68-0692DCD7FD74}" srcOrd="0" destOrd="0" parTransId="{9C7ECDED-7415-4985-A3B2-31F7E2C1866F}" sibTransId="{AF643C9A-5CDF-43F3-BF5C-4F1E20EC27FC}"/>
    <dgm:cxn modelId="{62493DC9-CF49-49B3-BAE6-BE1EE79E3F9D}" type="presOf" srcId="{69F5D4F7-2BE0-4966-827E-B5D477B0B4E5}" destId="{617CDC28-7517-4090-9D39-B877C5B52505}" srcOrd="0" destOrd="0" presId="urn:microsoft.com/office/officeart/2005/8/layout/vList2"/>
    <dgm:cxn modelId="{812523F4-0B71-4298-99B6-6313C2D60DBD}" type="presOf" srcId="{6D479207-8FE7-41EE-99D9-A032B7B06201}" destId="{E57C5A75-2D7D-4EC4-B16E-BCE4ACF26B69}" srcOrd="0" destOrd="0" presId="urn:microsoft.com/office/officeart/2005/8/layout/vList2"/>
    <dgm:cxn modelId="{414CC55A-F590-4B6B-AD35-E2981C0A1D2D}" type="presParOf" srcId="{617CDC28-7517-4090-9D39-B877C5B52505}" destId="{89521531-A32E-4400-B8DF-EDFD004A423A}" srcOrd="0" destOrd="0" presId="urn:microsoft.com/office/officeart/2005/8/layout/vList2"/>
    <dgm:cxn modelId="{EAEED92E-FC80-417D-A7F9-C312D8C2E7FA}" type="presParOf" srcId="{617CDC28-7517-4090-9D39-B877C5B52505}" destId="{66CEB617-3AA1-4298-8742-460EE79D7E02}" srcOrd="1" destOrd="0" presId="urn:microsoft.com/office/officeart/2005/8/layout/vList2"/>
    <dgm:cxn modelId="{B7CB0450-1CF3-4401-ABC0-A3A1F9ADCDA0}" type="presParOf" srcId="{617CDC28-7517-4090-9D39-B877C5B52505}" destId="{E57C5A75-2D7D-4EC4-B16E-BCE4ACF26B6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A955A-1B09-40C7-87F8-5ED3C8A6D4EE}">
      <dsp:nvSpPr>
        <dsp:cNvPr id="0" name=""/>
        <dsp:cNvSpPr/>
      </dsp:nvSpPr>
      <dsp:spPr>
        <a:xfrm>
          <a:off x="1161339" y="20227"/>
          <a:ext cx="1509750" cy="1509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3FB0A-4E4B-4A47-973E-B58A6B75961D}">
      <dsp:nvSpPr>
        <dsp:cNvPr id="0" name=""/>
        <dsp:cNvSpPr/>
      </dsp:nvSpPr>
      <dsp:spPr>
        <a:xfrm>
          <a:off x="1483089" y="341978"/>
          <a:ext cx="866250" cy="866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32C3D-1207-4600-AD8A-EB1EFD12C803}">
      <dsp:nvSpPr>
        <dsp:cNvPr id="0" name=""/>
        <dsp:cNvSpPr/>
      </dsp:nvSpPr>
      <dsp:spPr>
        <a:xfrm>
          <a:off x="678714" y="200022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b="1" i="0" kern="1200"/>
            <a:t>GLESTIANO TIÉTRE</a:t>
          </a:r>
          <a:endParaRPr lang="en-US" sz="2500" kern="1200"/>
        </a:p>
      </dsp:txBody>
      <dsp:txXfrm>
        <a:off x="678714" y="2000228"/>
        <a:ext cx="2475000" cy="720000"/>
      </dsp:txXfrm>
    </dsp:sp>
    <dsp:sp modelId="{E32C9AAE-9A01-4775-9AD7-6F1A3A8384A9}">
      <dsp:nvSpPr>
        <dsp:cNvPr id="0" name=""/>
        <dsp:cNvSpPr/>
      </dsp:nvSpPr>
      <dsp:spPr>
        <a:xfrm>
          <a:off x="4069464" y="20227"/>
          <a:ext cx="1509750" cy="1509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32025-E1DE-40FC-9FFE-A14376E6A28A}">
      <dsp:nvSpPr>
        <dsp:cNvPr id="0" name=""/>
        <dsp:cNvSpPr/>
      </dsp:nvSpPr>
      <dsp:spPr>
        <a:xfrm>
          <a:off x="4391214" y="341978"/>
          <a:ext cx="866250" cy="866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3E970-4721-442A-8E97-8C480917839D}">
      <dsp:nvSpPr>
        <dsp:cNvPr id="0" name=""/>
        <dsp:cNvSpPr/>
      </dsp:nvSpPr>
      <dsp:spPr>
        <a:xfrm>
          <a:off x="3586839" y="2000228"/>
          <a:ext cx="24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b="0" i="0" kern="1200"/>
            <a:t>Analista de sistemas</a:t>
          </a:r>
          <a:endParaRPr lang="en-US" sz="2500" kern="1200"/>
        </a:p>
      </dsp:txBody>
      <dsp:txXfrm>
        <a:off x="3586839" y="2000228"/>
        <a:ext cx="247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21531-A32E-4400-B8DF-EDFD004A423A}">
      <dsp:nvSpPr>
        <dsp:cNvPr id="0" name=""/>
        <dsp:cNvSpPr/>
      </dsp:nvSpPr>
      <dsp:spPr>
        <a:xfrm>
          <a:off x="0" y="321666"/>
          <a:ext cx="5124159" cy="15590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/>
            <a:t>Python 3 </a:t>
          </a:r>
          <a:endParaRPr lang="en-US" sz="6500" kern="1200"/>
        </a:p>
      </dsp:txBody>
      <dsp:txXfrm>
        <a:off x="76105" y="397771"/>
        <a:ext cx="4971949" cy="1406815"/>
      </dsp:txXfrm>
    </dsp:sp>
    <dsp:sp modelId="{E57C5A75-2D7D-4EC4-B16E-BCE4ACF26B69}">
      <dsp:nvSpPr>
        <dsp:cNvPr id="0" name=""/>
        <dsp:cNvSpPr/>
      </dsp:nvSpPr>
      <dsp:spPr>
        <a:xfrm>
          <a:off x="0" y="2067892"/>
          <a:ext cx="5124159" cy="1559025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0" i="0" kern="1200"/>
            <a:t>VSCode</a:t>
          </a:r>
          <a:endParaRPr lang="en-US" sz="6500" kern="1200"/>
        </a:p>
      </dsp:txBody>
      <dsp:txXfrm>
        <a:off x="76105" y="2143997"/>
        <a:ext cx="4971949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bbdb0a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25bbdb0a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b52a8f1e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1b52a8f1e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b52a8f1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1b52a8f1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b52a8f1e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1b52a8f1e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514633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214907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007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49962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472191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340087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665316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217499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255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461072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418861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34708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88910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6733296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79969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256804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136434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958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80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95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Google Shape;58;p2"/>
          <p:cNvSpPr txBox="1"/>
          <p:nvPr/>
        </p:nvSpPr>
        <p:spPr>
          <a:xfrm>
            <a:off x="1346172" y="468082"/>
            <a:ext cx="7284749" cy="9606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Century Gothic"/>
              </a:rPr>
              <a:t>Operadores de atribuição</a:t>
            </a:r>
            <a:endParaRPr lang="en-US" sz="3600" b="1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398859" y="590836"/>
            <a:ext cx="584825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 sz="7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graphicFrame>
        <p:nvGraphicFramePr>
          <p:cNvPr id="61" name="Google Shape;57;p2">
            <a:extLst>
              <a:ext uri="{FF2B5EF4-FFF2-40B4-BE49-F238E27FC236}">
                <a16:creationId xmlns:a16="http://schemas.microsoft.com/office/drawing/2014/main" id="{84AE87C3-F27A-E2E7-4029-9F8965472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239372"/>
              </p:ext>
            </p:extLst>
          </p:nvPr>
        </p:nvGraphicFramePr>
        <p:xfrm>
          <a:off x="1346172" y="1667237"/>
          <a:ext cx="6740553" cy="2740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35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49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0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1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2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9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4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513EBF72-EDB5-4278-94B8-34AAC2F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BD486FF-4365-499B-AFF7-0F07549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35" y="701734"/>
            <a:ext cx="3638392" cy="372601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CB731FB-FF3E-4D53-9E6A-67C4DAD7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5507" y="171450"/>
            <a:ext cx="2138628" cy="4978966"/>
            <a:chOff x="2487613" y="285750"/>
            <a:chExt cx="2428875" cy="5654676"/>
          </a:xfrm>
        </p:grpSpPr>
        <p:sp>
          <p:nvSpPr>
            <p:cNvPr id="171" name="Freeform 11">
              <a:extLst>
                <a:ext uri="{FF2B5EF4-FFF2-40B4-BE49-F238E27FC236}">
                  <a16:creationId xmlns:a16="http://schemas.microsoft.com/office/drawing/2014/main" id="{F76669B2-AA72-48F0-BE02-E23B199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2" name="Freeform 12">
              <a:extLst>
                <a:ext uri="{FF2B5EF4-FFF2-40B4-BE49-F238E27FC236}">
                  <a16:creationId xmlns:a16="http://schemas.microsoft.com/office/drawing/2014/main" id="{F7EF4251-A868-4B47-8099-154550F04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3" name="Freeform 13">
              <a:extLst>
                <a:ext uri="{FF2B5EF4-FFF2-40B4-BE49-F238E27FC236}">
                  <a16:creationId xmlns:a16="http://schemas.microsoft.com/office/drawing/2014/main" id="{089C3DFC-191F-40B9-93AF-2E59D5126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" name="Freeform 14">
              <a:extLst>
                <a:ext uri="{FF2B5EF4-FFF2-40B4-BE49-F238E27FC236}">
                  <a16:creationId xmlns:a16="http://schemas.microsoft.com/office/drawing/2014/main" id="{F0B594F9-A7B5-471C-BFBE-74E9F738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" name="Freeform 15">
              <a:extLst>
                <a:ext uri="{FF2B5EF4-FFF2-40B4-BE49-F238E27FC236}">
                  <a16:creationId xmlns:a16="http://schemas.microsoft.com/office/drawing/2014/main" id="{562B3703-0AD3-4477-ACE3-9792DB070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6" name="Freeform 16">
              <a:extLst>
                <a:ext uri="{FF2B5EF4-FFF2-40B4-BE49-F238E27FC236}">
                  <a16:creationId xmlns:a16="http://schemas.microsoft.com/office/drawing/2014/main" id="{AFC61811-5AD7-40A8-9E5C-80020778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Freeform 17">
              <a:extLst>
                <a:ext uri="{FF2B5EF4-FFF2-40B4-BE49-F238E27FC236}">
                  <a16:creationId xmlns:a16="http://schemas.microsoft.com/office/drawing/2014/main" id="{CEACC779-3664-47DA-AF86-A2D8EF93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Freeform 18">
              <a:extLst>
                <a:ext uri="{FF2B5EF4-FFF2-40B4-BE49-F238E27FC236}">
                  <a16:creationId xmlns:a16="http://schemas.microsoft.com/office/drawing/2014/main" id="{BF9F040E-FE57-4AD6-8CBF-357962246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9" name="Freeform 19">
              <a:extLst>
                <a:ext uri="{FF2B5EF4-FFF2-40B4-BE49-F238E27FC236}">
                  <a16:creationId xmlns:a16="http://schemas.microsoft.com/office/drawing/2014/main" id="{9BBEC815-1ED3-430D-B771-4CFC3952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" name="Freeform 20">
              <a:extLst>
                <a:ext uri="{FF2B5EF4-FFF2-40B4-BE49-F238E27FC236}">
                  <a16:creationId xmlns:a16="http://schemas.microsoft.com/office/drawing/2014/main" id="{E076923D-B0A5-40D9-BE13-91C93F1E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1" name="Freeform 21">
              <a:extLst>
                <a:ext uri="{FF2B5EF4-FFF2-40B4-BE49-F238E27FC236}">
                  <a16:creationId xmlns:a16="http://schemas.microsoft.com/office/drawing/2014/main" id="{1CA2364B-42C8-4755-9072-E60C43561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2" name="Freeform 22">
              <a:extLst>
                <a:ext uri="{FF2B5EF4-FFF2-40B4-BE49-F238E27FC236}">
                  <a16:creationId xmlns:a16="http://schemas.microsoft.com/office/drawing/2014/main" id="{D01B42BD-FD31-49A1-A45A-C98410BC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3D79CD01-D829-46FC-843C-D4F80BD91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85933" y="-589"/>
            <a:ext cx="1767505" cy="5140529"/>
            <a:chOff x="6627813" y="194833"/>
            <a:chExt cx="1952625" cy="5678918"/>
          </a:xfrm>
        </p:grpSpPr>
        <p:sp>
          <p:nvSpPr>
            <p:cNvPr id="185" name="Freeform 27">
              <a:extLst>
                <a:ext uri="{FF2B5EF4-FFF2-40B4-BE49-F238E27FC236}">
                  <a16:creationId xmlns:a16="http://schemas.microsoft.com/office/drawing/2014/main" id="{252D6E81-1EBB-4132-B5B0-556E4A35F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6" name="Freeform 28">
              <a:extLst>
                <a:ext uri="{FF2B5EF4-FFF2-40B4-BE49-F238E27FC236}">
                  <a16:creationId xmlns:a16="http://schemas.microsoft.com/office/drawing/2014/main" id="{BE7131A3-1888-4927-B822-590D34151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7" name="Freeform 29">
              <a:extLst>
                <a:ext uri="{FF2B5EF4-FFF2-40B4-BE49-F238E27FC236}">
                  <a16:creationId xmlns:a16="http://schemas.microsoft.com/office/drawing/2014/main" id="{024990C0-6285-4C3B-A5B5-B6AC37098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8" name="Freeform 30">
              <a:extLst>
                <a:ext uri="{FF2B5EF4-FFF2-40B4-BE49-F238E27FC236}">
                  <a16:creationId xmlns:a16="http://schemas.microsoft.com/office/drawing/2014/main" id="{D262A308-5E13-40AA-AA87-D105F553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9" name="Freeform 31">
              <a:extLst>
                <a:ext uri="{FF2B5EF4-FFF2-40B4-BE49-F238E27FC236}">
                  <a16:creationId xmlns:a16="http://schemas.microsoft.com/office/drawing/2014/main" id="{F7DF2F8A-7C9D-4727-A7D6-C74AF4792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93DA702E-EE7A-4584-9847-803FDCDB1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AF7E021C-0B5A-4035-8A00-029A52847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CE46A368-BBD8-41CC-B450-E298BE02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3" name="Freeform 35">
              <a:extLst>
                <a:ext uri="{FF2B5EF4-FFF2-40B4-BE49-F238E27FC236}">
                  <a16:creationId xmlns:a16="http://schemas.microsoft.com/office/drawing/2014/main" id="{A99CD41F-58F2-4092-9F39-26AE634E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" name="Freeform 36">
              <a:extLst>
                <a:ext uri="{FF2B5EF4-FFF2-40B4-BE49-F238E27FC236}">
                  <a16:creationId xmlns:a16="http://schemas.microsoft.com/office/drawing/2014/main" id="{D368702B-EDA4-4EB6-A760-C68F022D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" name="Freeform 37">
              <a:extLst>
                <a:ext uri="{FF2B5EF4-FFF2-40B4-BE49-F238E27FC236}">
                  <a16:creationId xmlns:a16="http://schemas.microsoft.com/office/drawing/2014/main" id="{2FB0ECE4-08DF-4876-8CC9-7EB32EF25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C978BD1A-4BF4-42EC-B61D-9D7700F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7" name="Google Shape;127;g125bbdb0af8_0_0"/>
          <p:cNvSpPr txBox="1"/>
          <p:nvPr/>
        </p:nvSpPr>
        <p:spPr>
          <a:xfrm>
            <a:off x="6243451" y="701734"/>
            <a:ext cx="2386198" cy="28813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sz="33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Century Gothic"/>
              </a:rPr>
              <a:t>Atribuição com multiplicação</a:t>
            </a:r>
            <a:endParaRPr lang="en-US" sz="3300" b="0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EC89D32-0839-4A5D-80DB-D12259CA4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516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0" name="Freeform 33">
            <a:extLst>
              <a:ext uri="{FF2B5EF4-FFF2-40B4-BE49-F238E27FC236}">
                <a16:creationId xmlns:a16="http://schemas.microsoft.com/office/drawing/2014/main" id="{7229C60D-EFB4-4944-AEB7-4773C1A7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65516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28" name="Google Shape;128;g125bbdb0af8_0_0"/>
          <p:cNvSpPr txBox="1">
            <a:spLocks noGrp="1"/>
          </p:cNvSpPr>
          <p:nvPr>
            <p:ph type="sldNum" idx="12"/>
          </p:nvPr>
        </p:nvSpPr>
        <p:spPr>
          <a:xfrm>
            <a:off x="4964375" y="3397155"/>
            <a:ext cx="584825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10</a:t>
            </a:fld>
            <a:r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26" name="Google Shape;126;g125bbdb0af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g125bbdb0af8_0_0"/>
          <p:cNvGraphicFramePr/>
          <p:nvPr>
            <p:extLst>
              <p:ext uri="{D42A27DB-BD31-4B8C-83A1-F6EECF244321}">
                <p14:modId xmlns:p14="http://schemas.microsoft.com/office/powerpoint/2010/main" val="2782503869"/>
              </p:ext>
            </p:extLst>
          </p:nvPr>
        </p:nvGraphicFramePr>
        <p:xfrm>
          <a:off x="697256" y="1174879"/>
          <a:ext cx="3160141" cy="2770292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3160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029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 sz="2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*= </a:t>
                      </a:r>
                      <a:r>
                        <a:rPr lang="en-US" sz="2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b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2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</a:t>
                      </a:r>
                      <a:endParaRPr lang="en-US" sz="22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01841" marR="101841" marT="101841" marB="101841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141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2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3" name="Group 155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2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36" name="Rectangle 169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7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238" name="Rectangle 173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175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51435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5" name="Google Shape;135;g11b52a8f1e0_0_3"/>
          <p:cNvSpPr txBox="1"/>
          <p:nvPr/>
        </p:nvSpPr>
        <p:spPr>
          <a:xfrm>
            <a:off x="405209" y="725562"/>
            <a:ext cx="2834152" cy="29574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sz="3000" b="1">
                <a:solidFill>
                  <a:srgbClr val="FEFFFF"/>
                </a:solidFill>
                <a:latin typeface="+mj-lt"/>
                <a:ea typeface="+mj-ea"/>
                <a:cs typeface="+mj-cs"/>
                <a:sym typeface="Century Gothic"/>
              </a:rPr>
              <a:t>Atribuição com divisão</a:t>
            </a:r>
            <a:endParaRPr lang="en-US" sz="3000" b="0" i="0" u="none" strike="noStrike" cap="none">
              <a:solidFill>
                <a:srgbClr val="FEFFFF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240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774755"/>
            <a:ext cx="4053016" cy="642785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Google Shape;136;g11b52a8f1e0_0_3"/>
          <p:cNvSpPr txBox="1">
            <a:spLocks noGrp="1"/>
          </p:cNvSpPr>
          <p:nvPr>
            <p:ph type="sldNum" idx="12"/>
          </p:nvPr>
        </p:nvSpPr>
        <p:spPr>
          <a:xfrm>
            <a:off x="3181864" y="3902039"/>
            <a:ext cx="487883" cy="3882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77500" lnSpcReduction="20000"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6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60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11</a:t>
            </a:fld>
            <a:r>
              <a:rPr lang="en-US" sz="16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34" name="Google Shape;134;g11b52a8f1e0_0_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7" name="Google Shape;137;g11b52a8f1e0_0_3"/>
          <p:cNvGraphicFramePr/>
          <p:nvPr>
            <p:extLst>
              <p:ext uri="{D42A27DB-BD31-4B8C-83A1-F6EECF244321}">
                <p14:modId xmlns:p14="http://schemas.microsoft.com/office/powerpoint/2010/main" val="1058514568"/>
              </p:ext>
            </p:extLst>
          </p:nvPr>
        </p:nvGraphicFramePr>
        <p:xfrm>
          <a:off x="4190995" y="748600"/>
          <a:ext cx="4230377" cy="3686221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  <a:tableStyleId>{25E98C63-5ED7-4DAF-A888-052066594994}</a:tableStyleId>
              </a:tblPr>
              <a:tblGrid>
                <a:gridCol w="4230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500</a:t>
                      </a:r>
                      <a:b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/=</a:t>
                      </a: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5</a:t>
                      </a:r>
                      <a:b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 sz="1800" cap="none" spc="0">
                        <a:solidFill>
                          <a:schemeClr val="bg1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100.0</a:t>
                      </a:r>
                      <a:endParaRPr sz="1800" cap="none" spc="0">
                        <a:solidFill>
                          <a:schemeClr val="bg1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500</a:t>
                      </a:r>
                      <a:b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</a:t>
                      </a: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//=</a:t>
                      </a: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5</a:t>
                      </a:r>
                      <a:b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 sz="1800" cap="none" spc="0">
                        <a:solidFill>
                          <a:schemeClr val="bg1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100</a:t>
                      </a:r>
                      <a:endParaRPr sz="1800" cap="none" spc="0">
                        <a:solidFill>
                          <a:schemeClr val="bg1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49280" marR="79744" marT="114831" marB="11483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5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513EBF72-EDB5-4278-94B8-34AAC2F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BD486FF-4365-499B-AFF7-0F07549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35" y="701734"/>
            <a:ext cx="3638392" cy="372601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CB731FB-FF3E-4D53-9E6A-67C4DAD7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5507" y="171450"/>
            <a:ext cx="2138628" cy="4978966"/>
            <a:chOff x="2487613" y="285750"/>
            <a:chExt cx="2428875" cy="5654676"/>
          </a:xfrm>
        </p:grpSpPr>
        <p:sp>
          <p:nvSpPr>
            <p:cNvPr id="187" name="Freeform 11">
              <a:extLst>
                <a:ext uri="{FF2B5EF4-FFF2-40B4-BE49-F238E27FC236}">
                  <a16:creationId xmlns:a16="http://schemas.microsoft.com/office/drawing/2014/main" id="{F76669B2-AA72-48F0-BE02-E23B199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8" name="Freeform 12">
              <a:extLst>
                <a:ext uri="{FF2B5EF4-FFF2-40B4-BE49-F238E27FC236}">
                  <a16:creationId xmlns:a16="http://schemas.microsoft.com/office/drawing/2014/main" id="{F7EF4251-A868-4B47-8099-154550F04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9" name="Freeform 13">
              <a:extLst>
                <a:ext uri="{FF2B5EF4-FFF2-40B4-BE49-F238E27FC236}">
                  <a16:creationId xmlns:a16="http://schemas.microsoft.com/office/drawing/2014/main" id="{089C3DFC-191F-40B9-93AF-2E59D5126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0" name="Freeform 14">
              <a:extLst>
                <a:ext uri="{FF2B5EF4-FFF2-40B4-BE49-F238E27FC236}">
                  <a16:creationId xmlns:a16="http://schemas.microsoft.com/office/drawing/2014/main" id="{F0B594F9-A7B5-471C-BFBE-74E9F738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1" name="Freeform 15">
              <a:extLst>
                <a:ext uri="{FF2B5EF4-FFF2-40B4-BE49-F238E27FC236}">
                  <a16:creationId xmlns:a16="http://schemas.microsoft.com/office/drawing/2014/main" id="{562B3703-0AD3-4477-ACE3-9792DB070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Freeform 16">
              <a:extLst>
                <a:ext uri="{FF2B5EF4-FFF2-40B4-BE49-F238E27FC236}">
                  <a16:creationId xmlns:a16="http://schemas.microsoft.com/office/drawing/2014/main" id="{AFC61811-5AD7-40A8-9E5C-80020778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3" name="Freeform 17">
              <a:extLst>
                <a:ext uri="{FF2B5EF4-FFF2-40B4-BE49-F238E27FC236}">
                  <a16:creationId xmlns:a16="http://schemas.microsoft.com/office/drawing/2014/main" id="{CEACC779-3664-47DA-AF86-A2D8EF93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4" name="Freeform 18">
              <a:extLst>
                <a:ext uri="{FF2B5EF4-FFF2-40B4-BE49-F238E27FC236}">
                  <a16:creationId xmlns:a16="http://schemas.microsoft.com/office/drawing/2014/main" id="{BF9F040E-FE57-4AD6-8CBF-357962246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5" name="Freeform 19">
              <a:extLst>
                <a:ext uri="{FF2B5EF4-FFF2-40B4-BE49-F238E27FC236}">
                  <a16:creationId xmlns:a16="http://schemas.microsoft.com/office/drawing/2014/main" id="{9BBEC815-1ED3-430D-B771-4CFC3952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6" name="Freeform 20">
              <a:extLst>
                <a:ext uri="{FF2B5EF4-FFF2-40B4-BE49-F238E27FC236}">
                  <a16:creationId xmlns:a16="http://schemas.microsoft.com/office/drawing/2014/main" id="{E076923D-B0A5-40D9-BE13-91C93F1E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7" name="Freeform 21">
              <a:extLst>
                <a:ext uri="{FF2B5EF4-FFF2-40B4-BE49-F238E27FC236}">
                  <a16:creationId xmlns:a16="http://schemas.microsoft.com/office/drawing/2014/main" id="{1CA2364B-42C8-4755-9072-E60C43561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" name="Freeform 22">
              <a:extLst>
                <a:ext uri="{FF2B5EF4-FFF2-40B4-BE49-F238E27FC236}">
                  <a16:creationId xmlns:a16="http://schemas.microsoft.com/office/drawing/2014/main" id="{D01B42BD-FD31-49A1-A45A-C98410BC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D79CD01-D829-46FC-843C-D4F80BD91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85933" y="-589"/>
            <a:ext cx="1767505" cy="5140529"/>
            <a:chOff x="6627813" y="194833"/>
            <a:chExt cx="1952625" cy="5678918"/>
          </a:xfrm>
        </p:grpSpPr>
        <p:sp>
          <p:nvSpPr>
            <p:cNvPr id="201" name="Freeform 27">
              <a:extLst>
                <a:ext uri="{FF2B5EF4-FFF2-40B4-BE49-F238E27FC236}">
                  <a16:creationId xmlns:a16="http://schemas.microsoft.com/office/drawing/2014/main" id="{252D6E81-1EBB-4132-B5B0-556E4A35F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2" name="Freeform 28">
              <a:extLst>
                <a:ext uri="{FF2B5EF4-FFF2-40B4-BE49-F238E27FC236}">
                  <a16:creationId xmlns:a16="http://schemas.microsoft.com/office/drawing/2014/main" id="{BE7131A3-1888-4927-B822-590D34151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024990C0-6285-4C3B-A5B5-B6AC37098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D262A308-5E13-40AA-AA87-D105F553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Freeform 31">
              <a:extLst>
                <a:ext uri="{FF2B5EF4-FFF2-40B4-BE49-F238E27FC236}">
                  <a16:creationId xmlns:a16="http://schemas.microsoft.com/office/drawing/2014/main" id="{F7DF2F8A-7C9D-4727-A7D6-C74AF4792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Freeform 32">
              <a:extLst>
                <a:ext uri="{FF2B5EF4-FFF2-40B4-BE49-F238E27FC236}">
                  <a16:creationId xmlns:a16="http://schemas.microsoft.com/office/drawing/2014/main" id="{93DA702E-EE7A-4584-9847-803FDCDB1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7" name="Freeform 33">
              <a:extLst>
                <a:ext uri="{FF2B5EF4-FFF2-40B4-BE49-F238E27FC236}">
                  <a16:creationId xmlns:a16="http://schemas.microsoft.com/office/drawing/2014/main" id="{AF7E021C-0B5A-4035-8A00-029A52847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8" name="Freeform 34">
              <a:extLst>
                <a:ext uri="{FF2B5EF4-FFF2-40B4-BE49-F238E27FC236}">
                  <a16:creationId xmlns:a16="http://schemas.microsoft.com/office/drawing/2014/main" id="{CE46A368-BBD8-41CC-B450-E298BE02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9" name="Freeform 35">
              <a:extLst>
                <a:ext uri="{FF2B5EF4-FFF2-40B4-BE49-F238E27FC236}">
                  <a16:creationId xmlns:a16="http://schemas.microsoft.com/office/drawing/2014/main" id="{A99CD41F-58F2-4092-9F39-26AE634E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0" name="Freeform 36">
              <a:extLst>
                <a:ext uri="{FF2B5EF4-FFF2-40B4-BE49-F238E27FC236}">
                  <a16:creationId xmlns:a16="http://schemas.microsoft.com/office/drawing/2014/main" id="{D368702B-EDA4-4EB6-A760-C68F022D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1" name="Freeform 37">
              <a:extLst>
                <a:ext uri="{FF2B5EF4-FFF2-40B4-BE49-F238E27FC236}">
                  <a16:creationId xmlns:a16="http://schemas.microsoft.com/office/drawing/2014/main" id="{2FB0ECE4-08DF-4876-8CC9-7EB32EF25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Freeform 38">
              <a:extLst>
                <a:ext uri="{FF2B5EF4-FFF2-40B4-BE49-F238E27FC236}">
                  <a16:creationId xmlns:a16="http://schemas.microsoft.com/office/drawing/2014/main" id="{C978BD1A-4BF4-42EC-B61D-9D7700F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3" name="Google Shape;143;g11b52a8f1e0_0_10"/>
          <p:cNvSpPr txBox="1"/>
          <p:nvPr/>
        </p:nvSpPr>
        <p:spPr>
          <a:xfrm>
            <a:off x="6243451" y="701734"/>
            <a:ext cx="2386198" cy="28813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sz="33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Century Gothic"/>
              </a:rPr>
              <a:t>Atribuição com módulo</a:t>
            </a:r>
            <a:endParaRPr lang="en-US" sz="3300" b="0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EC89D32-0839-4A5D-80DB-D12259CA4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516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6" name="Freeform 33">
            <a:extLst>
              <a:ext uri="{FF2B5EF4-FFF2-40B4-BE49-F238E27FC236}">
                <a16:creationId xmlns:a16="http://schemas.microsoft.com/office/drawing/2014/main" id="{7229C60D-EFB4-4944-AEB7-4773C1A7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65516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4" name="Google Shape;144;g11b52a8f1e0_0_10"/>
          <p:cNvSpPr txBox="1">
            <a:spLocks noGrp="1"/>
          </p:cNvSpPr>
          <p:nvPr>
            <p:ph type="sldNum" idx="12"/>
          </p:nvPr>
        </p:nvSpPr>
        <p:spPr>
          <a:xfrm>
            <a:off x="4964375" y="3397155"/>
            <a:ext cx="584825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12</a:t>
            </a:fld>
            <a:r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42" name="Google Shape;142;g11b52a8f1e0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g11b52a8f1e0_0_10"/>
          <p:cNvGraphicFramePr/>
          <p:nvPr>
            <p:extLst>
              <p:ext uri="{D42A27DB-BD31-4B8C-83A1-F6EECF244321}">
                <p14:modId xmlns:p14="http://schemas.microsoft.com/office/powerpoint/2010/main" val="3323002619"/>
              </p:ext>
            </p:extLst>
          </p:nvPr>
        </p:nvGraphicFramePr>
        <p:xfrm>
          <a:off x="697256" y="1174879"/>
          <a:ext cx="3160141" cy="2770292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3160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029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 sz="2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%= </a:t>
                      </a:r>
                      <a:r>
                        <a:rPr lang="en-US" sz="2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480</a:t>
                      </a:r>
                      <a:b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2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lang="en-US" sz="22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01841" marR="101841" marT="101841" marB="101841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7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8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90" name="Rectangle 189">
            <a:extLst>
              <a:ext uri="{FF2B5EF4-FFF2-40B4-BE49-F238E27FC236}">
                <a16:creationId xmlns:a16="http://schemas.microsoft.com/office/drawing/2014/main" id="{513EBF72-EDB5-4278-94B8-34AAC2F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BD486FF-4365-499B-AFF7-0F07549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35" y="701734"/>
            <a:ext cx="3638392" cy="3726012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CB731FB-FF3E-4D53-9E6A-67C4DAD7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65507" y="171450"/>
            <a:ext cx="2138628" cy="4978966"/>
            <a:chOff x="2487613" y="285750"/>
            <a:chExt cx="2428875" cy="5654676"/>
          </a:xfrm>
        </p:grpSpPr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F76669B2-AA72-48F0-BE02-E23B19922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F7EF4251-A868-4B47-8099-154550F04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089C3DFC-191F-40B9-93AF-2E59D5126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F0B594F9-A7B5-471C-BFBE-74E9F738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562B3703-0AD3-4477-ACE3-9792DB070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0" name="Freeform 16">
              <a:extLst>
                <a:ext uri="{FF2B5EF4-FFF2-40B4-BE49-F238E27FC236}">
                  <a16:creationId xmlns:a16="http://schemas.microsoft.com/office/drawing/2014/main" id="{AFC61811-5AD7-40A8-9E5C-80020778D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CEACC779-3664-47DA-AF86-A2D8EF93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BF9F040E-FE57-4AD6-8CBF-357962246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9BBEC815-1ED3-430D-B771-4CFC3952F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E076923D-B0A5-40D9-BE13-91C93F1E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Freeform 21">
              <a:extLst>
                <a:ext uri="{FF2B5EF4-FFF2-40B4-BE49-F238E27FC236}">
                  <a16:creationId xmlns:a16="http://schemas.microsoft.com/office/drawing/2014/main" id="{1CA2364B-42C8-4755-9072-E60C43561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D01B42BD-FD31-49A1-A45A-C98410BC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D79CD01-D829-46FC-843C-D4F80BD91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85933" y="-589"/>
            <a:ext cx="1767505" cy="5140529"/>
            <a:chOff x="6627813" y="194833"/>
            <a:chExt cx="1952625" cy="5678918"/>
          </a:xfrm>
        </p:grpSpPr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252D6E81-1EBB-4132-B5B0-556E4A35F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BE7131A3-1888-4927-B822-590D34151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024990C0-6285-4C3B-A5B5-B6AC37098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D262A308-5E13-40AA-AA87-D105F5533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F7DF2F8A-7C9D-4727-A7D6-C74AF4792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93DA702E-EE7A-4584-9847-803FDCDB1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AF7E021C-0B5A-4035-8A00-029A52847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CE46A368-BBD8-41CC-B450-E298BE02D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A99CD41F-58F2-4092-9F39-26AE634E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D368702B-EDA4-4EB6-A760-C68F022D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2FB0ECE4-08DF-4876-8CC9-7EB32EF25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C978BD1A-4BF4-42EC-B61D-9D7700F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1" name="Google Shape;151;g11b52a8f1e0_0_17"/>
          <p:cNvSpPr txBox="1"/>
          <p:nvPr/>
        </p:nvSpPr>
        <p:spPr>
          <a:xfrm>
            <a:off x="6243451" y="701734"/>
            <a:ext cx="2386198" cy="28813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sz="33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Century Gothic"/>
              </a:rPr>
              <a:t>Atribuição com exponenciação</a:t>
            </a:r>
            <a:endParaRPr lang="en-US" sz="3300" b="0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EC89D32-0839-4A5D-80DB-D12259CA4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5516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24" name="Freeform 33">
            <a:extLst>
              <a:ext uri="{FF2B5EF4-FFF2-40B4-BE49-F238E27FC236}">
                <a16:creationId xmlns:a16="http://schemas.microsoft.com/office/drawing/2014/main" id="{7229C60D-EFB4-4944-AEB7-4773C1A7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565516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52" name="Google Shape;152;g11b52a8f1e0_0_17"/>
          <p:cNvSpPr txBox="1">
            <a:spLocks noGrp="1"/>
          </p:cNvSpPr>
          <p:nvPr>
            <p:ph type="sldNum" idx="12"/>
          </p:nvPr>
        </p:nvSpPr>
        <p:spPr>
          <a:xfrm>
            <a:off x="4964375" y="3397155"/>
            <a:ext cx="584825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13</a:t>
            </a:fld>
            <a:r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50" name="Google Shape;150;g11b52a8f1e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" name="Google Shape;153;g11b52a8f1e0_0_17"/>
          <p:cNvGraphicFramePr/>
          <p:nvPr>
            <p:extLst>
              <p:ext uri="{D42A27DB-BD31-4B8C-83A1-F6EECF244321}">
                <p14:modId xmlns:p14="http://schemas.microsoft.com/office/powerpoint/2010/main" val="1141935420"/>
              </p:ext>
            </p:extLst>
          </p:nvPr>
        </p:nvGraphicFramePr>
        <p:xfrm>
          <a:off x="697256" y="1174879"/>
          <a:ext cx="3160141" cy="2770292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3160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029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 sz="2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80</a:t>
                      </a:r>
                      <a:b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**= </a:t>
                      </a:r>
                      <a:r>
                        <a:rPr lang="en-US" sz="2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b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2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22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6400</a:t>
                      </a:r>
                      <a:endParaRPr lang="en-US" sz="22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01841" marR="101841" marT="101841" marB="101841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25acd94546_0_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60" name="Google Shape;160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atribuição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122e536b825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69" name="Google Shape;169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1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Google Shape;65;p3"/>
          <p:cNvSpPr txBox="1"/>
          <p:nvPr/>
        </p:nvSpPr>
        <p:spPr>
          <a:xfrm>
            <a:off x="2529796" y="1398648"/>
            <a:ext cx="6098663" cy="169708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5400" b="1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Century Gothic"/>
              </a:rPr>
              <a:t>Objetivo Geral</a:t>
            </a:r>
            <a:endParaRPr lang="en-US" sz="5400" b="0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2529796" y="3095733"/>
            <a:ext cx="6098663" cy="84471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1">
              <a:spcBef>
                <a:spcPts val="1000"/>
              </a:spcBef>
              <a:buClr>
                <a:schemeClr val="accent1"/>
              </a:buClr>
              <a:buSzPts val="1600"/>
            </a:pPr>
            <a:r>
              <a:rPr lang="en-US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O que são operadores de </a:t>
            </a: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atribuição </a:t>
            </a:r>
            <a:r>
              <a:rPr lang="en-US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e como utilizá-los.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5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558589"/>
            <a:ext cx="823645" cy="385549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65945" y="2614442"/>
            <a:ext cx="584825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 sz="700" kern="1200" dirty="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183CFBA6-CE65-403A-9402-96B75FC89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59AF335C-09EE-4959-A2C9-B32F3C6C1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94CCE8C7-E8BB-47EB-BBC7-5E8948F89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2665878D-6479-49F4-BD1C-D1BE63CAB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C6400AEB-4991-4E07-8599-C36A9E354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0C2AEB7A-70D9-4DE7-B97A-0325DBC9F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FC03DDD2-9CC7-40B7-A632-50BF3E3F6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7F0B3262-F0EC-44D3-AA37-9552D248C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1839BD80-9BF2-49B4-BB03-B5AAB359B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BDC00C45-9216-4702-A31A-391B1D89C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5FB0F70F-34B9-4938-B487-312A0BF0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791D1EE1-5A08-47A7-8D44-0940DEF5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E04F3404-E41A-43F9-AC45-52EB0874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1BC7BDB-967A-4559-AA14-041BCB87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A39F46EA-3E4A-46CA-BCB8-CA695ED3F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491A4A32-7F8C-4CA7-9281-9761F035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46B02D76-3CD9-4DF5-A3AD-793E7204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E579A2FB-E98B-4144-9D52-3A72BD8D1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65E500DD-EB71-44B5-A2FA-88E99643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04D6AAD6-45AE-454A-9206-8B90E8A26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33">
              <a:extLst>
                <a:ext uri="{FF2B5EF4-FFF2-40B4-BE49-F238E27FC236}">
                  <a16:creationId xmlns:a16="http://schemas.microsoft.com/office/drawing/2014/main" id="{F7399B13-8510-45F6-98C4-0F14C0B37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CA595445-6A38-4465-9A5D-9705388D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21D40BAF-4AE0-46F4-BD65-057F0DC66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B17F2D73-16DF-4138-B72D-E5B204717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DB8ABBC2-6C0C-4F6E-97EB-55B3B7B2F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7A49885E-6B05-41B6-B47F-9D24456F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DADA868-08FE-425A-AEF9-B622F937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9" name="Freeform 11">
            <a:extLst>
              <a:ext uri="{FF2B5EF4-FFF2-40B4-BE49-F238E27FC236}">
                <a16:creationId xmlns:a16="http://schemas.microsoft.com/office/drawing/2014/main" id="{4AE17B7F-6C2F-42A9-946F-8FF49617D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535781"/>
            <a:ext cx="1191394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944919" y="2325819"/>
            <a:ext cx="1840539" cy="227200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2400" b="1" i="0" u="none" strike="noStrike" cap="none">
                <a:solidFill>
                  <a:schemeClr val="bg1"/>
                </a:solidFill>
                <a:latin typeface="+mj-lt"/>
                <a:ea typeface="+mj-ea"/>
                <a:cs typeface="+mj-cs"/>
                <a:sym typeface="Century Gothic"/>
              </a:rPr>
              <a:t>Pré-requisitos</a:t>
            </a:r>
            <a:endParaRPr lang="en-US" sz="2400" b="0" i="0" u="none" strike="noStrike" cap="none">
              <a:solidFill>
                <a:schemeClr val="bg1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13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2384925"/>
            <a:ext cx="823645" cy="385550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28888" y="2444465"/>
            <a:ext cx="584825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</a:t>
            </a:fld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802" y="0"/>
            <a:ext cx="55471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Google Shape;71;g116295da5bc_0_62">
            <a:extLst>
              <a:ext uri="{FF2B5EF4-FFF2-40B4-BE49-F238E27FC236}">
                <a16:creationId xmlns:a16="http://schemas.microsoft.com/office/drawing/2014/main" id="{E2F13CF8-490A-0FD8-1CF9-359A140A97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5871392"/>
              </p:ext>
            </p:extLst>
          </p:nvPr>
        </p:nvGraphicFramePr>
        <p:xfrm>
          <a:off x="3534858" y="481163"/>
          <a:ext cx="5124159" cy="3948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operadores de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atribuição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9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0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2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10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5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513993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8" name="Google Shape;88;p5"/>
          <p:cNvSpPr txBox="1"/>
          <p:nvPr/>
        </p:nvSpPr>
        <p:spPr>
          <a:xfrm>
            <a:off x="978077" y="988943"/>
            <a:ext cx="4350697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50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  <a:sym typeface="Century Gothic"/>
              </a:rPr>
              <a:t>Conhecendo os operadores de atribuição</a:t>
            </a:r>
          </a:p>
        </p:txBody>
      </p:sp>
      <p:sp>
        <p:nvSpPr>
          <p:cNvPr id="87" name="Google Shape;87;p5"/>
          <p:cNvSpPr txBox="1"/>
          <p:nvPr/>
        </p:nvSpPr>
        <p:spPr>
          <a:xfrm>
            <a:off x="5891286" y="1403873"/>
            <a:ext cx="2313426" cy="239985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>
              <a:spcBef>
                <a:spcPts val="1000"/>
              </a:spcBef>
              <a:buClr>
                <a:schemeClr val="accent1"/>
              </a:buClr>
              <a:buSzPts val="3200"/>
            </a:pPr>
            <a:r>
              <a:rPr lang="en-US" b="1" i="0" u="none" strike="noStrike" cap="none">
                <a:solidFill>
                  <a:schemeClr val="tx2">
                    <a:lumMod val="75000"/>
                  </a:schemeClr>
                </a:solidFill>
                <a:sym typeface="Century Gothic"/>
              </a:rPr>
              <a:t>Etapa 1</a:t>
            </a:r>
            <a:endParaRPr lang="en-US" b="0" i="0" u="none" strike="noStrike" cap="none">
              <a:solidFill>
                <a:schemeClr val="tx2">
                  <a:lumMod val="75000"/>
                </a:schemeClr>
              </a:solidFill>
              <a:sym typeface="Century Gothic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113842" y="2434828"/>
            <a:ext cx="625847" cy="3083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0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0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5</a:t>
            </a:fld>
            <a:r>
              <a:rPr lang="en-US" sz="1000" kern="1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2897" y="1403873"/>
            <a:ext cx="0" cy="24003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17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513993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0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869674"/>
            <a:ext cx="5670183" cy="340415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740411" y="988942"/>
            <a:ext cx="3826619" cy="316561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5400" b="1" i="0" u="none" strike="noStrike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entury Gothic"/>
              </a:rPr>
              <a:t>O que são?</a:t>
            </a:r>
            <a:endParaRPr lang="en-US" sz="5400" b="0" i="0" u="none" strike="noStrike" cap="none">
              <a:solidFill>
                <a:srgbClr val="FFFFFF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95" name="Google Shape;95;g109ffa863cd_0_328"/>
          <p:cNvSpPr txBox="1"/>
          <p:nvPr/>
        </p:nvSpPr>
        <p:spPr>
          <a:xfrm>
            <a:off x="5784024" y="603250"/>
            <a:ext cx="2756725" cy="393699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>
              <a:spcBef>
                <a:spcPts val="1000"/>
              </a:spcBef>
              <a:buClr>
                <a:schemeClr val="accent1"/>
              </a:buClr>
              <a:buSzPts val="2400"/>
            </a:pPr>
            <a:r>
              <a:rPr lang="en-US" b="0" i="0" u="none" strike="noStrike" cap="none">
                <a:sym typeface="Calibri"/>
              </a:rPr>
              <a:t>São operadores utilizados para </a:t>
            </a:r>
            <a:r>
              <a:rPr lang="en-US">
                <a:sym typeface="Calibri"/>
              </a:rPr>
              <a:t>definir o valor inicial ou sobrescrever o valor de uma variável.</a:t>
            </a:r>
            <a:endParaRPr lang="en-US" b="0" i="0" u="none" strike="noStrike" cap="none">
              <a:sym typeface="Calibri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0251" y="2434828"/>
            <a:ext cx="546320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 sz="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3" name="Google Shape;103;g1235a5df4d9_0_38"/>
          <p:cNvSpPr txBox="1"/>
          <p:nvPr/>
        </p:nvSpPr>
        <p:spPr>
          <a:xfrm>
            <a:off x="1941909" y="3397155"/>
            <a:ext cx="6686550" cy="87181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5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Century Gothic"/>
              </a:rPr>
              <a:t>Atribuição simples</a:t>
            </a:r>
            <a:endParaRPr lang="en-US" sz="5000" b="0" i="0" u="none" strike="noStrike" cap="none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59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4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69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4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565183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398859" y="3719481"/>
            <a:ext cx="584825" cy="27384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7</a:t>
            </a:fld>
            <a:r>
              <a:rPr lang="en-US" sz="7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5" name="Google Shape;105;g1235a5df4d9_0_38"/>
          <p:cNvGraphicFramePr/>
          <p:nvPr>
            <p:extLst>
              <p:ext uri="{D42A27DB-BD31-4B8C-83A1-F6EECF244321}">
                <p14:modId xmlns:p14="http://schemas.microsoft.com/office/powerpoint/2010/main" val="3936158102"/>
              </p:ext>
            </p:extLst>
          </p:nvPr>
        </p:nvGraphicFramePr>
        <p:xfrm>
          <a:off x="2329466" y="480060"/>
          <a:ext cx="5946918" cy="2702052"/>
        </p:xfrm>
        <a:graphic>
          <a:graphicData uri="http://schemas.openxmlformats.org/drawingml/2006/table">
            <a:tbl>
              <a:tblPr>
                <a:solidFill>
                  <a:srgbClr val="404040"/>
                </a:solidFill>
                <a:tableStyleId>{25E98C63-5ED7-4DAF-A888-052066594994}</a:tableStyleId>
              </a:tblPr>
              <a:tblGrid>
                <a:gridCol w="5946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205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500</a:t>
                      </a:r>
                      <a:br>
                        <a:rPr lang="en-US" sz="32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32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32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 sz="3200" cap="none" spc="0">
                        <a:solidFill>
                          <a:schemeClr val="bg1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2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500</a:t>
                      </a:r>
                      <a:endParaRPr sz="3200" cap="none" spc="0">
                        <a:solidFill>
                          <a:schemeClr val="bg1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67600" marR="167600" marT="241344" marB="16760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8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51435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1" name="Google Shape;111;g125acd94546_0_2"/>
          <p:cNvSpPr txBox="1"/>
          <p:nvPr/>
        </p:nvSpPr>
        <p:spPr>
          <a:xfrm>
            <a:off x="405209" y="725562"/>
            <a:ext cx="2834152" cy="29574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200"/>
            </a:pPr>
            <a:r>
              <a:rPr lang="en-US" sz="3000" b="1">
                <a:solidFill>
                  <a:srgbClr val="FEFFFF"/>
                </a:solidFill>
                <a:latin typeface="+mj-lt"/>
                <a:ea typeface="+mj-ea"/>
                <a:cs typeface="+mj-cs"/>
                <a:sym typeface="Century Gothic"/>
              </a:rPr>
              <a:t>Atribuição com adição</a:t>
            </a:r>
            <a:endParaRPr lang="en-US" sz="3000" b="0" i="0" u="none" strike="noStrike" cap="none">
              <a:solidFill>
                <a:srgbClr val="FEFFFF"/>
              </a:solidFill>
              <a:latin typeface="+mj-lt"/>
              <a:ea typeface="+mj-ea"/>
              <a:cs typeface="+mj-cs"/>
              <a:sym typeface="Century Gothic"/>
            </a:endParaRPr>
          </a:p>
        </p:txBody>
      </p:sp>
      <p:sp>
        <p:nvSpPr>
          <p:cNvPr id="154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774755"/>
            <a:ext cx="4053016" cy="642785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Google Shape;112;g125acd94546_0_2"/>
          <p:cNvSpPr txBox="1">
            <a:spLocks noGrp="1"/>
          </p:cNvSpPr>
          <p:nvPr>
            <p:ph type="sldNum" idx="12"/>
          </p:nvPr>
        </p:nvSpPr>
        <p:spPr>
          <a:xfrm>
            <a:off x="3181864" y="3902039"/>
            <a:ext cx="487883" cy="3882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6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60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8</a:t>
            </a:fld>
            <a:r>
              <a:rPr lang="en-US" sz="16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10" name="Google Shape;110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" name="Google Shape;113;g125acd94546_0_2"/>
          <p:cNvGraphicFramePr/>
          <p:nvPr>
            <p:extLst>
              <p:ext uri="{D42A27DB-BD31-4B8C-83A1-F6EECF244321}">
                <p14:modId xmlns:p14="http://schemas.microsoft.com/office/powerpoint/2010/main" val="652119655"/>
              </p:ext>
            </p:extLst>
          </p:nvPr>
        </p:nvGraphicFramePr>
        <p:xfrm>
          <a:off x="4380793" y="882371"/>
          <a:ext cx="3850782" cy="3384233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  <a:tableStyleId>{25E98C63-5ED7-4DAF-A888-052066594994}</a:tableStyleId>
              </a:tblPr>
              <a:tblGrid>
                <a:gridCol w="385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42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3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500</a:t>
                      </a:r>
                      <a:br>
                        <a:rPr lang="en-US" sz="33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33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+= 200</a:t>
                      </a:r>
                      <a:br>
                        <a:rPr lang="en-US" sz="33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33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33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  <a:endParaRPr sz="3300" cap="none" spc="0">
                        <a:solidFill>
                          <a:schemeClr val="bg1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300" cap="none" spc="0">
                          <a:solidFill>
                            <a:schemeClr val="bg1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700</a:t>
                      </a:r>
                      <a:endParaRPr sz="3300" cap="none" spc="0">
                        <a:solidFill>
                          <a:schemeClr val="bg1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280198" marR="149679" marT="215537" marB="215537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4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7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8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49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0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1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6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51435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19" name="Google Shape;119;g125acd94546_0_9"/>
          <p:cNvSpPr txBox="1"/>
          <p:nvPr/>
        </p:nvSpPr>
        <p:spPr>
          <a:xfrm>
            <a:off x="405209" y="725562"/>
            <a:ext cx="2834152" cy="2957438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sz="3000" b="1">
                <a:solidFill>
                  <a:srgbClr val="FEFFFF"/>
                </a:solidFill>
                <a:latin typeface="+mj-lt"/>
                <a:ea typeface="+mj-ea"/>
                <a:cs typeface="+mj-cs"/>
                <a:sym typeface="Century Gothic"/>
              </a:rPr>
              <a:t>Atribuição com subtração</a:t>
            </a:r>
          </a:p>
        </p:txBody>
      </p:sp>
      <p:sp>
        <p:nvSpPr>
          <p:cNvPr id="162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774755"/>
            <a:ext cx="4053016" cy="642785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Google Shape;120;g125acd94546_0_9"/>
          <p:cNvSpPr txBox="1">
            <a:spLocks noGrp="1"/>
          </p:cNvSpPr>
          <p:nvPr>
            <p:ph type="sldNum" idx="12"/>
          </p:nvPr>
        </p:nvSpPr>
        <p:spPr>
          <a:xfrm>
            <a:off x="3181864" y="3902039"/>
            <a:ext cx="487883" cy="3882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6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[</a:t>
            </a:r>
            <a:fld id="{00000000-1234-1234-1234-123412341234}" type="slidenum">
              <a:rPr lang="en-US" sz="1600">
                <a:solidFill>
                  <a:srgbClr val="FEFFFF"/>
                </a:solidFill>
                <a:latin typeface="+mn-lt"/>
                <a:ea typeface="+mn-ea"/>
                <a:cs typeface="+mn-cs"/>
              </a:rPr>
              <a:pPr lvl="0" indent="0" defTabSz="91440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9</a:t>
            </a:fld>
            <a:r>
              <a:rPr lang="en-US" sz="1600">
                <a:solidFill>
                  <a:srgbClr val="FEFFFF"/>
                </a:solidFill>
                <a:latin typeface="+mn-lt"/>
                <a:ea typeface="+mn-ea"/>
                <a:cs typeface="+mn-cs"/>
              </a:rPr>
              <a:t>]</a:t>
            </a:r>
          </a:p>
        </p:txBody>
      </p:sp>
      <p:sp>
        <p:nvSpPr>
          <p:cNvPr id="118" name="Google Shape;118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1" name="Google Shape;121;g125acd94546_0_9"/>
          <p:cNvGraphicFramePr/>
          <p:nvPr>
            <p:extLst>
              <p:ext uri="{D42A27DB-BD31-4B8C-83A1-F6EECF244321}">
                <p14:modId xmlns:p14="http://schemas.microsoft.com/office/powerpoint/2010/main" val="307654041"/>
              </p:ext>
            </p:extLst>
          </p:nvPr>
        </p:nvGraphicFramePr>
        <p:xfrm>
          <a:off x="4197068" y="725562"/>
          <a:ext cx="4218231" cy="3697851"/>
        </p:xfrm>
        <a:graphic>
          <a:graphicData uri="http://schemas.openxmlformats.org/drawingml/2006/table">
            <a:tbl>
              <a:tblPr>
                <a:noFill/>
                <a:tableStyleId>{25E98C63-5ED7-4DAF-A888-052066594994}</a:tableStyleId>
              </a:tblPr>
              <a:tblGrid>
                <a:gridCol w="4218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78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9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 sz="29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500</a:t>
                      </a:r>
                      <a:br>
                        <a:rPr lang="en-US" sz="29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9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-= </a:t>
                      </a:r>
                      <a:r>
                        <a:rPr lang="en-US" sz="29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100</a:t>
                      </a:r>
                      <a:br>
                        <a:rPr lang="en-US" sz="29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sz="29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sz="29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print(saldo)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9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&gt;&gt;&gt; </a:t>
                      </a:r>
                      <a:r>
                        <a:rPr lang="en-US" sz="29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400</a:t>
                      </a:r>
                      <a:endParaRPr lang="en-US" sz="2900"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135940" marR="135940" marT="135940" marB="13594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7A51586-B7BB-438A-A02B-4A7FDE4F88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F9D7B1-9B67-4C5B-B743-EE3A0F7627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760BB6-0863-439E-ACE8-A6CF7992534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265</Words>
  <Application>Microsoft Office PowerPoint</Application>
  <PresentationFormat>Apresentação na tela (16:9)</PresentationFormat>
  <Paragraphs>60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Fira Code</vt:lpstr>
      <vt:lpstr>Consolas</vt:lpstr>
      <vt:lpstr>Wingdings 3</vt:lpstr>
      <vt:lpstr>Calibri</vt:lpstr>
      <vt:lpstr>Century Gothic</vt:lpstr>
      <vt:lpstr>Cacho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Glestiano Tavares</cp:lastModifiedBy>
  <cp:revision>1</cp:revision>
  <dcterms:modified xsi:type="dcterms:W3CDTF">2025-08-27T03:15:26Z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