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8CA8-268F-4AA3-8FAE-B627F0FE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5AEB9-7722-4D8B-96E1-90C315865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AC76-B065-409E-9105-BDA3BB99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86D6-33B5-4FBA-88BE-AB57162B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457B-4D62-4E6D-AA1C-C9AAD211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7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DC99-0132-43D8-9093-B4A1787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44F5A-7183-4C20-9CF0-DD2BEEBF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F90B4-B4B7-4476-AE81-CCA6D476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B64F9-5D47-4389-8C78-46A3C02A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6EA1-D26B-4CCC-9648-2B0963D1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6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12FF4-F588-4BAA-8358-D610225B0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19342-2AE0-4243-9450-3943BA9E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08AF-07D1-4FE6-AD44-D8483060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2612-8865-47D6-81B6-DD23E409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A178-2932-4CFE-A597-484CFDB1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14E1-5AE7-4B88-8C43-C0AB3C46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9507-402E-4E6D-93BE-2E6BA830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0C3A-FA3C-4199-8A80-32599586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8F3D-99B2-41D6-9241-87740C74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FA02-3B8A-4F91-9FB8-CA5A61EA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3D9D-2C24-45D5-816D-3CFD12D5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484E-3CC8-4D59-B327-FD32761A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667C-4DA5-4EA5-A009-6373C76A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99A4-9D88-419C-A376-BBEB9B25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2813-6D90-42E6-BC81-6DDDBA33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2B0-0C47-40A5-A0D1-84F5AD18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B67E-CFEA-452F-963B-9F0619CA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B1054-0958-4079-B082-B3DAD630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AE363-9876-4E02-8117-2C6D7139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B8DF7-E439-46EE-B169-A6D16753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6244A-E89B-4D37-AF9D-C1992C59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4275-0E86-4FDE-B6BD-A51AF01B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8BFD-60CE-4FE6-8D27-3440B5F5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B3494-4E90-4C99-86D5-42A38068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13E5F-273B-425B-B98B-CC4382E72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E7B15-C0AD-45AC-8F68-F4A28512E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218E4-2D0A-4B59-9D58-1E7C519E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1894B-22DC-4A35-8BF6-74934202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99CE3-6721-400F-871D-2F542724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6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B790-984C-49E4-BD03-E1377747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18A9A-8AAF-4E99-9687-B0AFFA22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572F3-6B97-457A-B578-1CDF99F3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D8289-1781-48C1-89D9-57E5FFFB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BC087-EA2D-4C3C-8D9D-F6DC8D12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2EA16-A372-4185-9AAF-93B867BA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43E01-844D-41C3-B802-2662D4E1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B3A6-B846-413B-B5E3-57049F45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5C62-3584-413E-88BD-4554A549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DAABA-6770-47E1-8558-1CEFC856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AF5C-2BD3-4DA2-AD47-1CA8DFFF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AB3F-7D5C-4FA0-9EAA-9D597845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CD0C-D6A1-4DCE-B886-97C8499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264A-D67B-4D70-8C3B-881440A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03903-AD82-4468-B897-4C706A83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5617-E952-481C-89F5-09E9B839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EAD9C-5F53-43DD-9C16-A309AB5E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26379-73AE-487E-960C-6635876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57530-3BB6-4292-A33D-5BB739D3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8832B-38A8-4602-8583-50C9F131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9E0F5-8187-4976-AE0A-4213098E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8ACC-C62F-4532-9A41-EF5CAAEB4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2CE9-0076-47E7-B3DC-AF9E8CC01A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6057-DFD6-4B28-A46B-D3388C3A9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94D4-FFBA-4991-8D4E-287AB85E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2B09-9237-44E0-A62C-16A7D55A5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D3480A-04AC-47D2-AAB9-72A87534F0E5}"/>
              </a:ext>
            </a:extLst>
          </p:cNvPr>
          <p:cNvSpPr/>
          <p:nvPr/>
        </p:nvSpPr>
        <p:spPr>
          <a:xfrm>
            <a:off x="618717" y="1490869"/>
            <a:ext cx="3718890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Sketch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F696D7-B582-4A78-8F61-64E70876C181}"/>
              </a:ext>
            </a:extLst>
          </p:cNvPr>
          <p:cNvSpPr/>
          <p:nvPr/>
        </p:nvSpPr>
        <p:spPr>
          <a:xfrm>
            <a:off x="7738437" y="1490869"/>
            <a:ext cx="3723033" cy="4333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Synthesized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0F888-C186-494C-83AB-0AB722E9B4D2}"/>
              </a:ext>
            </a:extLst>
          </p:cNvPr>
          <p:cNvSpPr/>
          <p:nvPr/>
        </p:nvSpPr>
        <p:spPr>
          <a:xfrm>
            <a:off x="5267739" y="3180662"/>
            <a:ext cx="1540566" cy="121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Images</a:t>
            </a:r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22BC7875-CDF5-4BF7-B02F-F202A3F7676A}"/>
              </a:ext>
            </a:extLst>
          </p:cNvPr>
          <p:cNvSpPr/>
          <p:nvPr/>
        </p:nvSpPr>
        <p:spPr>
          <a:xfrm>
            <a:off x="5825984" y="4004171"/>
            <a:ext cx="516835" cy="17890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441AB-6686-48B9-94FC-48560BD36D97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EBB26-4567-47F8-B0FC-9DCA887F8CB2}"/>
              </a:ext>
            </a:extLst>
          </p:cNvPr>
          <p:cNvSpPr txBox="1"/>
          <p:nvPr/>
        </p:nvSpPr>
        <p:spPr>
          <a:xfrm>
            <a:off x="8567530" y="218661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Designer’s </a:t>
            </a:r>
            <a:r>
              <a:rPr lang="en-US" dirty="0">
                <a:solidFill>
                  <a:schemeClr val="bg1"/>
                </a:solidFill>
              </a:rPr>
              <a:t>Dream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455E32D-872B-4153-9A78-8E4CEBE51480}"/>
              </a:ext>
            </a:extLst>
          </p:cNvPr>
          <p:cNvSpPr/>
          <p:nvPr/>
        </p:nvSpPr>
        <p:spPr>
          <a:xfrm>
            <a:off x="228600" y="159027"/>
            <a:ext cx="695739" cy="288235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145015FD-36FF-4755-AA1B-D82859EFE62F}"/>
              </a:ext>
            </a:extLst>
          </p:cNvPr>
          <p:cNvSpPr/>
          <p:nvPr/>
        </p:nvSpPr>
        <p:spPr>
          <a:xfrm>
            <a:off x="228599" y="248478"/>
            <a:ext cx="695739" cy="417443"/>
          </a:xfrm>
          <a:prstGeom prst="mathMinus">
            <a:avLst>
              <a:gd name="adj1" fmla="val 178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BDAE125-5E0C-4E75-B21D-8C1444FA4B7E}"/>
              </a:ext>
            </a:extLst>
          </p:cNvPr>
          <p:cNvSpPr/>
          <p:nvPr/>
        </p:nvSpPr>
        <p:spPr>
          <a:xfrm>
            <a:off x="9917592" y="914400"/>
            <a:ext cx="1005512" cy="3081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200" dirty="0"/>
              <a:t>GRID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8FC0DA4-1F02-4F57-BAC2-2B06A805B783}"/>
              </a:ext>
            </a:extLst>
          </p:cNvPr>
          <p:cNvSpPr/>
          <p:nvPr/>
        </p:nvSpPr>
        <p:spPr>
          <a:xfrm>
            <a:off x="9947409" y="944217"/>
            <a:ext cx="419104" cy="2385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E37A5-5348-4A05-AFF2-C03556CE989F}"/>
              </a:ext>
            </a:extLst>
          </p:cNvPr>
          <p:cNvSpPr/>
          <p:nvPr/>
        </p:nvSpPr>
        <p:spPr>
          <a:xfrm>
            <a:off x="9291427" y="6092685"/>
            <a:ext cx="1252330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SAVE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5A74C0B-2BAD-4918-B73F-6127DFBBC614}"/>
              </a:ext>
            </a:extLst>
          </p:cNvPr>
          <p:cNvSpPr/>
          <p:nvPr/>
        </p:nvSpPr>
        <p:spPr>
          <a:xfrm>
            <a:off x="10499031" y="5317435"/>
            <a:ext cx="457200" cy="2484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8D42BF0-01D8-4621-BF03-34CF4ABA5B06}"/>
              </a:ext>
            </a:extLst>
          </p:cNvPr>
          <p:cNvSpPr/>
          <p:nvPr/>
        </p:nvSpPr>
        <p:spPr>
          <a:xfrm>
            <a:off x="8318229" y="5317434"/>
            <a:ext cx="480387" cy="248479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0FAE7-A470-4440-A728-1029A75D6360}"/>
              </a:ext>
            </a:extLst>
          </p:cNvPr>
          <p:cNvSpPr/>
          <p:nvPr/>
        </p:nvSpPr>
        <p:spPr>
          <a:xfrm>
            <a:off x="5384115" y="5809417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Facebook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395D9-7A89-4D1C-BD62-0C6263E2CCC4}"/>
              </a:ext>
            </a:extLst>
          </p:cNvPr>
          <p:cNvSpPr/>
          <p:nvPr/>
        </p:nvSpPr>
        <p:spPr>
          <a:xfrm>
            <a:off x="4613832" y="6271586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Instagram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0ED28-7223-4689-8130-F95BD235CA40}"/>
              </a:ext>
            </a:extLst>
          </p:cNvPr>
          <p:cNvSpPr/>
          <p:nvPr/>
        </p:nvSpPr>
        <p:spPr>
          <a:xfrm>
            <a:off x="6154398" y="6271586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F696D7-B582-4A78-8F61-64E70876C181}"/>
              </a:ext>
            </a:extLst>
          </p:cNvPr>
          <p:cNvSpPr/>
          <p:nvPr/>
        </p:nvSpPr>
        <p:spPr>
          <a:xfrm>
            <a:off x="7738437" y="1490869"/>
            <a:ext cx="3723033" cy="4333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Synthesized Images</a:t>
            </a: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22BC7875-CDF5-4BF7-B02F-F202A3F7676A}"/>
              </a:ext>
            </a:extLst>
          </p:cNvPr>
          <p:cNvSpPr/>
          <p:nvPr/>
        </p:nvSpPr>
        <p:spPr>
          <a:xfrm>
            <a:off x="5825984" y="4004171"/>
            <a:ext cx="516835" cy="17890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441AB-6686-48B9-94FC-48560BD36D97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EBB26-4567-47F8-B0FC-9DCA887F8CB2}"/>
              </a:ext>
            </a:extLst>
          </p:cNvPr>
          <p:cNvSpPr txBox="1"/>
          <p:nvPr/>
        </p:nvSpPr>
        <p:spPr>
          <a:xfrm>
            <a:off x="8567530" y="218661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Designer’s </a:t>
            </a:r>
            <a:r>
              <a:rPr lang="en-US" dirty="0">
                <a:solidFill>
                  <a:schemeClr val="bg1"/>
                </a:solidFill>
              </a:rPr>
              <a:t>Dream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455E32D-872B-4153-9A78-8E4CEBE51480}"/>
              </a:ext>
            </a:extLst>
          </p:cNvPr>
          <p:cNvSpPr/>
          <p:nvPr/>
        </p:nvSpPr>
        <p:spPr>
          <a:xfrm>
            <a:off x="3468756" y="123417"/>
            <a:ext cx="695739" cy="288235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145015FD-36FF-4755-AA1B-D82859EFE62F}"/>
              </a:ext>
            </a:extLst>
          </p:cNvPr>
          <p:cNvSpPr/>
          <p:nvPr/>
        </p:nvSpPr>
        <p:spPr>
          <a:xfrm>
            <a:off x="3468756" y="210789"/>
            <a:ext cx="695739" cy="417443"/>
          </a:xfrm>
          <a:prstGeom prst="mathMinus">
            <a:avLst>
              <a:gd name="adj1" fmla="val 178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BDAE125-5E0C-4E75-B21D-8C1444FA4B7E}"/>
              </a:ext>
            </a:extLst>
          </p:cNvPr>
          <p:cNvSpPr/>
          <p:nvPr/>
        </p:nvSpPr>
        <p:spPr>
          <a:xfrm>
            <a:off x="9917592" y="914400"/>
            <a:ext cx="1005512" cy="3081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200" dirty="0"/>
              <a:t>GRID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8FC0DA4-1F02-4F57-BAC2-2B06A805B783}"/>
              </a:ext>
            </a:extLst>
          </p:cNvPr>
          <p:cNvSpPr/>
          <p:nvPr/>
        </p:nvSpPr>
        <p:spPr>
          <a:xfrm>
            <a:off x="9947409" y="944217"/>
            <a:ext cx="419104" cy="2385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E37A5-5348-4A05-AFF2-C03556CE989F}"/>
              </a:ext>
            </a:extLst>
          </p:cNvPr>
          <p:cNvSpPr/>
          <p:nvPr/>
        </p:nvSpPr>
        <p:spPr>
          <a:xfrm>
            <a:off x="9291427" y="6092685"/>
            <a:ext cx="1252330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SAVE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5A74C0B-2BAD-4918-B73F-6127DFBBC614}"/>
              </a:ext>
            </a:extLst>
          </p:cNvPr>
          <p:cNvSpPr/>
          <p:nvPr/>
        </p:nvSpPr>
        <p:spPr>
          <a:xfrm>
            <a:off x="10499031" y="5317435"/>
            <a:ext cx="457200" cy="2484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8D42BF0-01D8-4621-BF03-34CF4ABA5B06}"/>
              </a:ext>
            </a:extLst>
          </p:cNvPr>
          <p:cNvSpPr/>
          <p:nvPr/>
        </p:nvSpPr>
        <p:spPr>
          <a:xfrm>
            <a:off x="8318229" y="5317434"/>
            <a:ext cx="480387" cy="248479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0FAE7-A470-4440-A728-1029A75D6360}"/>
              </a:ext>
            </a:extLst>
          </p:cNvPr>
          <p:cNvSpPr/>
          <p:nvPr/>
        </p:nvSpPr>
        <p:spPr>
          <a:xfrm>
            <a:off x="5384115" y="5809417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Facebook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395D9-7A89-4D1C-BD62-0C6263E2CCC4}"/>
              </a:ext>
            </a:extLst>
          </p:cNvPr>
          <p:cNvSpPr/>
          <p:nvPr/>
        </p:nvSpPr>
        <p:spPr>
          <a:xfrm>
            <a:off x="4613832" y="6271586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Instagram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0ED28-7223-4689-8130-F95BD235CA40}"/>
              </a:ext>
            </a:extLst>
          </p:cNvPr>
          <p:cNvSpPr/>
          <p:nvPr/>
        </p:nvSpPr>
        <p:spPr>
          <a:xfrm>
            <a:off x="6154398" y="6271586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Twitter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813798-ED6C-4D17-B7B7-3318CA76C36B}"/>
              </a:ext>
            </a:extLst>
          </p:cNvPr>
          <p:cNvSpPr/>
          <p:nvPr/>
        </p:nvSpPr>
        <p:spPr>
          <a:xfrm>
            <a:off x="711476" y="1494535"/>
            <a:ext cx="3718890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Sketch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5424C-962F-4803-A00C-D875B8ECBDEB}"/>
              </a:ext>
            </a:extLst>
          </p:cNvPr>
          <p:cNvSpPr/>
          <p:nvPr/>
        </p:nvSpPr>
        <p:spPr>
          <a:xfrm>
            <a:off x="-2496" y="1216946"/>
            <a:ext cx="4137174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MY PROJECTS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7A8665-7D94-4B8F-9AAB-833037C3BDC2}"/>
              </a:ext>
            </a:extLst>
          </p:cNvPr>
          <p:cNvSpPr/>
          <p:nvPr/>
        </p:nvSpPr>
        <p:spPr>
          <a:xfrm>
            <a:off x="-2496" y="1744317"/>
            <a:ext cx="4137174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3D927-69EE-49B2-A18D-17B90F183BDC}"/>
              </a:ext>
            </a:extLst>
          </p:cNvPr>
          <p:cNvSpPr/>
          <p:nvPr/>
        </p:nvSpPr>
        <p:spPr>
          <a:xfrm>
            <a:off x="-2501" y="697628"/>
            <a:ext cx="4137180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NEW PROJECT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CCD43E-D564-4806-A6FE-B7CFCF8626FB}"/>
              </a:ext>
            </a:extLst>
          </p:cNvPr>
          <p:cNvSpPr/>
          <p:nvPr/>
        </p:nvSpPr>
        <p:spPr>
          <a:xfrm>
            <a:off x="-2496" y="2256178"/>
            <a:ext cx="4137174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15995-1A16-402C-9B59-BDD32B44DDB9}"/>
              </a:ext>
            </a:extLst>
          </p:cNvPr>
          <p:cNvSpPr/>
          <p:nvPr/>
        </p:nvSpPr>
        <p:spPr>
          <a:xfrm>
            <a:off x="-2496" y="2780392"/>
            <a:ext cx="4137178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3207A7-7572-4F70-9C41-01BFAEF38C94}"/>
              </a:ext>
            </a:extLst>
          </p:cNvPr>
          <p:cNvSpPr/>
          <p:nvPr/>
        </p:nvSpPr>
        <p:spPr>
          <a:xfrm>
            <a:off x="-2496" y="3308038"/>
            <a:ext cx="4137174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5D664A-4055-49A3-9B59-CE22AFC4A531}"/>
              </a:ext>
            </a:extLst>
          </p:cNvPr>
          <p:cNvSpPr/>
          <p:nvPr/>
        </p:nvSpPr>
        <p:spPr>
          <a:xfrm>
            <a:off x="-2500" y="3822392"/>
            <a:ext cx="4137178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A415D8-90EE-4AFB-B7D0-6087835789A7}"/>
              </a:ext>
            </a:extLst>
          </p:cNvPr>
          <p:cNvSpPr/>
          <p:nvPr/>
        </p:nvSpPr>
        <p:spPr>
          <a:xfrm>
            <a:off x="-2496" y="4357211"/>
            <a:ext cx="4137174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858F45-1C3A-4092-827F-FC27B21E595E}"/>
              </a:ext>
            </a:extLst>
          </p:cNvPr>
          <p:cNvSpPr/>
          <p:nvPr/>
        </p:nvSpPr>
        <p:spPr>
          <a:xfrm>
            <a:off x="-2496" y="4882091"/>
            <a:ext cx="4137174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Folder">
            <a:extLst>
              <a:ext uri="{FF2B5EF4-FFF2-40B4-BE49-F238E27FC236}">
                <a16:creationId xmlns:a16="http://schemas.microsoft.com/office/drawing/2014/main" id="{568E9E21-F9DC-4EDF-A259-742DD9FA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201" y="1332418"/>
            <a:ext cx="357809" cy="357809"/>
          </a:xfrm>
          <a:prstGeom prst="rect">
            <a:avLst/>
          </a:prstGeom>
        </p:spPr>
      </p:pic>
      <p:pic>
        <p:nvPicPr>
          <p:cNvPr id="9" name="Graphic 8" descr="Pencil">
            <a:extLst>
              <a:ext uri="{FF2B5EF4-FFF2-40B4-BE49-F238E27FC236}">
                <a16:creationId xmlns:a16="http://schemas.microsoft.com/office/drawing/2014/main" id="{E8A7D1AB-DE63-4AE3-AFC0-67C070BE6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2239" y="796259"/>
            <a:ext cx="348771" cy="34877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5B43785-23AB-4F83-B5E3-066E9AE4A41A}"/>
              </a:ext>
            </a:extLst>
          </p:cNvPr>
          <p:cNvSpPr/>
          <p:nvPr/>
        </p:nvSpPr>
        <p:spPr>
          <a:xfrm>
            <a:off x="-2496" y="5402635"/>
            <a:ext cx="4137174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A8652-0D35-47BD-9262-ED03CBFB5713}"/>
              </a:ext>
            </a:extLst>
          </p:cNvPr>
          <p:cNvSpPr/>
          <p:nvPr/>
        </p:nvSpPr>
        <p:spPr>
          <a:xfrm>
            <a:off x="-2501" y="5927515"/>
            <a:ext cx="4137174" cy="52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DBB612-5DA8-4FB9-9CBA-D2FDF26EED02}"/>
              </a:ext>
            </a:extLst>
          </p:cNvPr>
          <p:cNvSpPr/>
          <p:nvPr/>
        </p:nvSpPr>
        <p:spPr>
          <a:xfrm>
            <a:off x="-2501" y="6446834"/>
            <a:ext cx="4137174" cy="402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10F3BA-7FF4-47A4-8E0A-EC42631E40BE}"/>
              </a:ext>
            </a:extLst>
          </p:cNvPr>
          <p:cNvSpPr/>
          <p:nvPr/>
        </p:nvSpPr>
        <p:spPr>
          <a:xfrm>
            <a:off x="5314118" y="3177595"/>
            <a:ext cx="1540566" cy="121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Images</a:t>
            </a:r>
            <a:endParaRPr lang="en-US" dirty="0"/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A19DB9C9-911E-4149-8619-48C756CF785A}"/>
              </a:ext>
            </a:extLst>
          </p:cNvPr>
          <p:cNvSpPr/>
          <p:nvPr/>
        </p:nvSpPr>
        <p:spPr>
          <a:xfrm>
            <a:off x="5895980" y="4020210"/>
            <a:ext cx="516835" cy="17890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4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D3480A-04AC-47D2-AAB9-72A87534F0E5}"/>
              </a:ext>
            </a:extLst>
          </p:cNvPr>
          <p:cNvSpPr/>
          <p:nvPr/>
        </p:nvSpPr>
        <p:spPr>
          <a:xfrm>
            <a:off x="618717" y="1490869"/>
            <a:ext cx="3718890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Sketch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F696D7-B582-4A78-8F61-64E70876C181}"/>
              </a:ext>
            </a:extLst>
          </p:cNvPr>
          <p:cNvSpPr/>
          <p:nvPr/>
        </p:nvSpPr>
        <p:spPr>
          <a:xfrm>
            <a:off x="7738437" y="1490869"/>
            <a:ext cx="3723033" cy="4333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Synthesized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0F888-C186-494C-83AB-0AB722E9B4D2}"/>
              </a:ext>
            </a:extLst>
          </p:cNvPr>
          <p:cNvSpPr/>
          <p:nvPr/>
        </p:nvSpPr>
        <p:spPr>
          <a:xfrm>
            <a:off x="5267739" y="3180662"/>
            <a:ext cx="1540566" cy="121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Images</a:t>
            </a:r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22BC7875-CDF5-4BF7-B02F-F202A3F7676A}"/>
              </a:ext>
            </a:extLst>
          </p:cNvPr>
          <p:cNvSpPr/>
          <p:nvPr/>
        </p:nvSpPr>
        <p:spPr>
          <a:xfrm>
            <a:off x="5825984" y="4004171"/>
            <a:ext cx="516835" cy="17890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441AB-6686-48B9-94FC-48560BD36D97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EBB26-4567-47F8-B0FC-9DCA887F8CB2}"/>
              </a:ext>
            </a:extLst>
          </p:cNvPr>
          <p:cNvSpPr txBox="1"/>
          <p:nvPr/>
        </p:nvSpPr>
        <p:spPr>
          <a:xfrm>
            <a:off x="8567530" y="218661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Designer’s </a:t>
            </a:r>
            <a:r>
              <a:rPr lang="en-US" dirty="0">
                <a:solidFill>
                  <a:schemeClr val="bg1"/>
                </a:solidFill>
              </a:rPr>
              <a:t>Dream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455E32D-872B-4153-9A78-8E4CEBE51480}"/>
              </a:ext>
            </a:extLst>
          </p:cNvPr>
          <p:cNvSpPr/>
          <p:nvPr/>
        </p:nvSpPr>
        <p:spPr>
          <a:xfrm>
            <a:off x="228600" y="159027"/>
            <a:ext cx="695739" cy="288235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145015FD-36FF-4755-AA1B-D82859EFE62F}"/>
              </a:ext>
            </a:extLst>
          </p:cNvPr>
          <p:cNvSpPr/>
          <p:nvPr/>
        </p:nvSpPr>
        <p:spPr>
          <a:xfrm>
            <a:off x="228599" y="248478"/>
            <a:ext cx="695739" cy="417443"/>
          </a:xfrm>
          <a:prstGeom prst="mathMinus">
            <a:avLst>
              <a:gd name="adj1" fmla="val 178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BDAE125-5E0C-4E75-B21D-8C1444FA4B7E}"/>
              </a:ext>
            </a:extLst>
          </p:cNvPr>
          <p:cNvSpPr/>
          <p:nvPr/>
        </p:nvSpPr>
        <p:spPr>
          <a:xfrm>
            <a:off x="9917592" y="914400"/>
            <a:ext cx="1005512" cy="3081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200" dirty="0"/>
              <a:t>GRID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8FC0DA4-1F02-4F57-BAC2-2B06A805B783}"/>
              </a:ext>
            </a:extLst>
          </p:cNvPr>
          <p:cNvSpPr/>
          <p:nvPr/>
        </p:nvSpPr>
        <p:spPr>
          <a:xfrm>
            <a:off x="9947409" y="944217"/>
            <a:ext cx="419104" cy="2385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E37A5-5348-4A05-AFF2-C03556CE989F}"/>
              </a:ext>
            </a:extLst>
          </p:cNvPr>
          <p:cNvSpPr/>
          <p:nvPr/>
        </p:nvSpPr>
        <p:spPr>
          <a:xfrm>
            <a:off x="9291427" y="6092685"/>
            <a:ext cx="1252330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SAVE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5A74C0B-2BAD-4918-B73F-6127DFBBC614}"/>
              </a:ext>
            </a:extLst>
          </p:cNvPr>
          <p:cNvSpPr/>
          <p:nvPr/>
        </p:nvSpPr>
        <p:spPr>
          <a:xfrm>
            <a:off x="10499031" y="5317435"/>
            <a:ext cx="457200" cy="2484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8D42BF0-01D8-4621-BF03-34CF4ABA5B06}"/>
              </a:ext>
            </a:extLst>
          </p:cNvPr>
          <p:cNvSpPr/>
          <p:nvPr/>
        </p:nvSpPr>
        <p:spPr>
          <a:xfrm>
            <a:off x="8318229" y="5317434"/>
            <a:ext cx="480387" cy="248479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0FAE7-A470-4440-A728-1029A75D6360}"/>
              </a:ext>
            </a:extLst>
          </p:cNvPr>
          <p:cNvSpPr/>
          <p:nvPr/>
        </p:nvSpPr>
        <p:spPr>
          <a:xfrm>
            <a:off x="5384115" y="5809417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Facebook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395D9-7A89-4D1C-BD62-0C6263E2CCC4}"/>
              </a:ext>
            </a:extLst>
          </p:cNvPr>
          <p:cNvSpPr/>
          <p:nvPr/>
        </p:nvSpPr>
        <p:spPr>
          <a:xfrm>
            <a:off x="4613832" y="6271586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Instagram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0ED28-7223-4689-8130-F95BD235CA40}"/>
              </a:ext>
            </a:extLst>
          </p:cNvPr>
          <p:cNvSpPr/>
          <p:nvPr/>
        </p:nvSpPr>
        <p:spPr>
          <a:xfrm>
            <a:off x="6154398" y="6271586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Twitter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3FD3D-3C03-4E90-A63E-697709879764}"/>
              </a:ext>
            </a:extLst>
          </p:cNvPr>
          <p:cNvSpPr/>
          <p:nvPr/>
        </p:nvSpPr>
        <p:spPr>
          <a:xfrm>
            <a:off x="453884" y="874713"/>
            <a:ext cx="11261034" cy="582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295F7-03BA-45BA-B447-DD3928086892}"/>
              </a:ext>
            </a:extLst>
          </p:cNvPr>
          <p:cNvSpPr/>
          <p:nvPr/>
        </p:nvSpPr>
        <p:spPr>
          <a:xfrm>
            <a:off x="685802" y="1351720"/>
            <a:ext cx="3130827" cy="1997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DBC509-F9CC-4486-962F-2E03998607F5}"/>
              </a:ext>
            </a:extLst>
          </p:cNvPr>
          <p:cNvSpPr/>
          <p:nvPr/>
        </p:nvSpPr>
        <p:spPr>
          <a:xfrm>
            <a:off x="4292050" y="1357736"/>
            <a:ext cx="3130827" cy="1997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0815ED-05B8-457F-BA91-A57F360439D8}"/>
              </a:ext>
            </a:extLst>
          </p:cNvPr>
          <p:cNvSpPr/>
          <p:nvPr/>
        </p:nvSpPr>
        <p:spPr>
          <a:xfrm>
            <a:off x="7884216" y="1370233"/>
            <a:ext cx="3130827" cy="1997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E768A6-6222-4AF6-80D6-3D7FF9493EFE}"/>
              </a:ext>
            </a:extLst>
          </p:cNvPr>
          <p:cNvSpPr/>
          <p:nvPr/>
        </p:nvSpPr>
        <p:spPr>
          <a:xfrm>
            <a:off x="674212" y="3718815"/>
            <a:ext cx="3130827" cy="1997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F1D525-F8BC-48E0-98F8-DCC52F51770C}"/>
              </a:ext>
            </a:extLst>
          </p:cNvPr>
          <p:cNvSpPr/>
          <p:nvPr/>
        </p:nvSpPr>
        <p:spPr>
          <a:xfrm>
            <a:off x="4292050" y="3695431"/>
            <a:ext cx="3130827" cy="1997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5654F5-A7EF-45E7-8AEB-8CE214E3B610}"/>
              </a:ext>
            </a:extLst>
          </p:cNvPr>
          <p:cNvSpPr/>
          <p:nvPr/>
        </p:nvSpPr>
        <p:spPr>
          <a:xfrm>
            <a:off x="7884215" y="3718817"/>
            <a:ext cx="3130827" cy="1997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B6C0D-E323-4DDC-9AE3-D7595C3384CF}"/>
              </a:ext>
            </a:extLst>
          </p:cNvPr>
          <p:cNvSpPr/>
          <p:nvPr/>
        </p:nvSpPr>
        <p:spPr>
          <a:xfrm>
            <a:off x="11290852" y="874713"/>
            <a:ext cx="424066" cy="5824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BBF304-8E9C-4AA6-BE5C-14DA84ABF1BD}"/>
              </a:ext>
            </a:extLst>
          </p:cNvPr>
          <p:cNvSpPr/>
          <p:nvPr/>
        </p:nvSpPr>
        <p:spPr>
          <a:xfrm>
            <a:off x="3436247" y="6042984"/>
            <a:ext cx="1284223" cy="3478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271D7A-7A15-41C3-86E3-832FF005FE29}"/>
              </a:ext>
            </a:extLst>
          </p:cNvPr>
          <p:cNvSpPr/>
          <p:nvPr/>
        </p:nvSpPr>
        <p:spPr>
          <a:xfrm>
            <a:off x="5273214" y="6044002"/>
            <a:ext cx="1284223" cy="3478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DELETE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58A182-A97C-4D85-9C7F-3676FCDA45DB}"/>
              </a:ext>
            </a:extLst>
          </p:cNvPr>
          <p:cNvSpPr/>
          <p:nvPr/>
        </p:nvSpPr>
        <p:spPr>
          <a:xfrm>
            <a:off x="7124283" y="6042983"/>
            <a:ext cx="1284223" cy="3478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966C01-6CC8-4291-A39D-9DAFA520A0AD}"/>
              </a:ext>
            </a:extLst>
          </p:cNvPr>
          <p:cNvSpPr/>
          <p:nvPr/>
        </p:nvSpPr>
        <p:spPr>
          <a:xfrm>
            <a:off x="11387770" y="944217"/>
            <a:ext cx="262551" cy="1848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3D441AB-6686-48B9-94FC-48560BD36D97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EBB26-4567-47F8-B0FC-9DCA887F8CB2}"/>
              </a:ext>
            </a:extLst>
          </p:cNvPr>
          <p:cNvSpPr txBox="1"/>
          <p:nvPr/>
        </p:nvSpPr>
        <p:spPr>
          <a:xfrm>
            <a:off x="8567530" y="218661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Designer’s </a:t>
            </a:r>
            <a:r>
              <a:rPr lang="en-US" dirty="0">
                <a:solidFill>
                  <a:schemeClr val="bg1"/>
                </a:solidFill>
              </a:rPr>
              <a:t>Dream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455E32D-872B-4153-9A78-8E4CEBE51480}"/>
              </a:ext>
            </a:extLst>
          </p:cNvPr>
          <p:cNvSpPr/>
          <p:nvPr/>
        </p:nvSpPr>
        <p:spPr>
          <a:xfrm>
            <a:off x="228600" y="159027"/>
            <a:ext cx="695739" cy="288235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145015FD-36FF-4755-AA1B-D82859EFE62F}"/>
              </a:ext>
            </a:extLst>
          </p:cNvPr>
          <p:cNvSpPr/>
          <p:nvPr/>
        </p:nvSpPr>
        <p:spPr>
          <a:xfrm>
            <a:off x="228599" y="248478"/>
            <a:ext cx="695739" cy="417443"/>
          </a:xfrm>
          <a:prstGeom prst="mathMinus">
            <a:avLst>
              <a:gd name="adj1" fmla="val 178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8FC0DA4-1F02-4F57-BAC2-2B06A805B783}"/>
              </a:ext>
            </a:extLst>
          </p:cNvPr>
          <p:cNvSpPr/>
          <p:nvPr/>
        </p:nvSpPr>
        <p:spPr>
          <a:xfrm>
            <a:off x="9947409" y="944217"/>
            <a:ext cx="419104" cy="2385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5A74C0B-2BAD-4918-B73F-6127DFBBC614}"/>
              </a:ext>
            </a:extLst>
          </p:cNvPr>
          <p:cNvSpPr/>
          <p:nvPr/>
        </p:nvSpPr>
        <p:spPr>
          <a:xfrm>
            <a:off x="10499031" y="5317435"/>
            <a:ext cx="457200" cy="2484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8D42BF0-01D8-4621-BF03-34CF4ABA5B06}"/>
              </a:ext>
            </a:extLst>
          </p:cNvPr>
          <p:cNvSpPr/>
          <p:nvPr/>
        </p:nvSpPr>
        <p:spPr>
          <a:xfrm>
            <a:off x="8318229" y="5317434"/>
            <a:ext cx="480387" cy="248479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8E91F-96DF-4F8C-91DC-0967553BD2B4}"/>
              </a:ext>
            </a:extLst>
          </p:cNvPr>
          <p:cNvSpPr/>
          <p:nvPr/>
        </p:nvSpPr>
        <p:spPr>
          <a:xfrm>
            <a:off x="675860" y="974032"/>
            <a:ext cx="3766930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TYPE SOMETHING HERE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74616-BC79-4705-87F3-45C6212AD6B7}"/>
              </a:ext>
            </a:extLst>
          </p:cNvPr>
          <p:cNvSpPr/>
          <p:nvPr/>
        </p:nvSpPr>
        <p:spPr>
          <a:xfrm>
            <a:off x="1335155" y="1828805"/>
            <a:ext cx="3766930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TYPE SOMETHING HERE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1061C-92D3-43CC-A1B7-56D123FC8313}"/>
              </a:ext>
            </a:extLst>
          </p:cNvPr>
          <p:cNvSpPr/>
          <p:nvPr/>
        </p:nvSpPr>
        <p:spPr>
          <a:xfrm>
            <a:off x="675860" y="3170583"/>
            <a:ext cx="4426225" cy="338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TYPE SOMETHING HERE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C2C163-234B-411E-AFAD-C03C57C8D41D}"/>
              </a:ext>
            </a:extLst>
          </p:cNvPr>
          <p:cNvSpPr/>
          <p:nvPr/>
        </p:nvSpPr>
        <p:spPr>
          <a:xfrm>
            <a:off x="1845775" y="5774635"/>
            <a:ext cx="2086394" cy="5764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56D92-9203-4502-995D-964421B301E5}"/>
              </a:ext>
            </a:extLst>
          </p:cNvPr>
          <p:cNvSpPr/>
          <p:nvPr/>
        </p:nvSpPr>
        <p:spPr>
          <a:xfrm>
            <a:off x="7126357" y="1182757"/>
            <a:ext cx="1441173" cy="172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1EE5EA-219D-4390-A3BA-AFCC315FADA0}"/>
              </a:ext>
            </a:extLst>
          </p:cNvPr>
          <p:cNvSpPr/>
          <p:nvPr/>
        </p:nvSpPr>
        <p:spPr>
          <a:xfrm>
            <a:off x="9778444" y="1182757"/>
            <a:ext cx="1441173" cy="172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EE82C9-E0A3-45B0-AB52-0D3A92923503}"/>
              </a:ext>
            </a:extLst>
          </p:cNvPr>
          <p:cNvSpPr/>
          <p:nvPr/>
        </p:nvSpPr>
        <p:spPr>
          <a:xfrm>
            <a:off x="9778443" y="4045227"/>
            <a:ext cx="1441173" cy="172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BB5418-2CC3-4C8B-94B1-2669D77C5FB9}"/>
              </a:ext>
            </a:extLst>
          </p:cNvPr>
          <p:cNvSpPr/>
          <p:nvPr/>
        </p:nvSpPr>
        <p:spPr>
          <a:xfrm>
            <a:off x="7126357" y="4045227"/>
            <a:ext cx="1441173" cy="172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4874862-70DD-44C9-9D71-CEE5A73D8030}"/>
              </a:ext>
            </a:extLst>
          </p:cNvPr>
          <p:cNvSpPr/>
          <p:nvPr/>
        </p:nvSpPr>
        <p:spPr>
          <a:xfrm>
            <a:off x="8756374" y="3349487"/>
            <a:ext cx="159026" cy="1789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4C65B58-B7ED-4723-BC4E-88A65EDF7124}"/>
              </a:ext>
            </a:extLst>
          </p:cNvPr>
          <p:cNvSpPr/>
          <p:nvPr/>
        </p:nvSpPr>
        <p:spPr>
          <a:xfrm>
            <a:off x="9023074" y="3349487"/>
            <a:ext cx="159026" cy="1789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44E844B0-7929-40EF-84A5-D5679D86100B}"/>
              </a:ext>
            </a:extLst>
          </p:cNvPr>
          <p:cNvSpPr/>
          <p:nvPr/>
        </p:nvSpPr>
        <p:spPr>
          <a:xfrm>
            <a:off x="9289774" y="3349487"/>
            <a:ext cx="159026" cy="1789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1758EDA-6D67-4825-95EE-47994FE4F310}"/>
              </a:ext>
            </a:extLst>
          </p:cNvPr>
          <p:cNvSpPr/>
          <p:nvPr/>
        </p:nvSpPr>
        <p:spPr>
          <a:xfrm>
            <a:off x="8839200" y="6175506"/>
            <a:ext cx="159026" cy="1789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47935A1-5CE9-4E19-A4CA-BD1A54224CDF}"/>
              </a:ext>
            </a:extLst>
          </p:cNvPr>
          <p:cNvSpPr/>
          <p:nvPr/>
        </p:nvSpPr>
        <p:spPr>
          <a:xfrm>
            <a:off x="9105900" y="6175506"/>
            <a:ext cx="159026" cy="1789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BA6EFA4-D739-4534-BAF0-F87973048B6E}"/>
              </a:ext>
            </a:extLst>
          </p:cNvPr>
          <p:cNvSpPr/>
          <p:nvPr/>
        </p:nvSpPr>
        <p:spPr>
          <a:xfrm>
            <a:off x="9372600" y="6185445"/>
            <a:ext cx="159026" cy="1789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C2D8D40-3A19-4D37-8E8A-C8802AEEB056}"/>
              </a:ext>
            </a:extLst>
          </p:cNvPr>
          <p:cNvSpPr/>
          <p:nvPr/>
        </p:nvSpPr>
        <p:spPr>
          <a:xfrm>
            <a:off x="8839200" y="1878498"/>
            <a:ext cx="692426" cy="3379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917FF2A-C7FC-43B0-90C1-CF8333218498}"/>
              </a:ext>
            </a:extLst>
          </p:cNvPr>
          <p:cNvSpPr/>
          <p:nvPr/>
        </p:nvSpPr>
        <p:spPr>
          <a:xfrm>
            <a:off x="8821801" y="4740968"/>
            <a:ext cx="692426" cy="3379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D3480A-04AC-47D2-AAB9-72A87534F0E5}"/>
              </a:ext>
            </a:extLst>
          </p:cNvPr>
          <p:cNvSpPr/>
          <p:nvPr/>
        </p:nvSpPr>
        <p:spPr>
          <a:xfrm>
            <a:off x="618717" y="1490869"/>
            <a:ext cx="3718890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Sketch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F696D7-B582-4A78-8F61-64E70876C181}"/>
              </a:ext>
            </a:extLst>
          </p:cNvPr>
          <p:cNvSpPr/>
          <p:nvPr/>
        </p:nvSpPr>
        <p:spPr>
          <a:xfrm>
            <a:off x="7738437" y="1490869"/>
            <a:ext cx="3723033" cy="4333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0F888-C186-494C-83AB-0AB722E9B4D2}"/>
              </a:ext>
            </a:extLst>
          </p:cNvPr>
          <p:cNvSpPr/>
          <p:nvPr/>
        </p:nvSpPr>
        <p:spPr>
          <a:xfrm>
            <a:off x="5267739" y="3180662"/>
            <a:ext cx="1540566" cy="121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Images</a:t>
            </a:r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22BC7875-CDF5-4BF7-B02F-F202A3F7676A}"/>
              </a:ext>
            </a:extLst>
          </p:cNvPr>
          <p:cNvSpPr/>
          <p:nvPr/>
        </p:nvSpPr>
        <p:spPr>
          <a:xfrm>
            <a:off x="5825984" y="4004171"/>
            <a:ext cx="516835" cy="17890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441AB-6686-48B9-94FC-48560BD36D97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EBB26-4567-47F8-B0FC-9DCA887F8CB2}"/>
              </a:ext>
            </a:extLst>
          </p:cNvPr>
          <p:cNvSpPr txBox="1"/>
          <p:nvPr/>
        </p:nvSpPr>
        <p:spPr>
          <a:xfrm>
            <a:off x="8567530" y="218661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Designer’s </a:t>
            </a:r>
            <a:r>
              <a:rPr lang="en-US" dirty="0">
                <a:solidFill>
                  <a:schemeClr val="bg1"/>
                </a:solidFill>
              </a:rPr>
              <a:t>Dream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455E32D-872B-4153-9A78-8E4CEBE51480}"/>
              </a:ext>
            </a:extLst>
          </p:cNvPr>
          <p:cNvSpPr/>
          <p:nvPr/>
        </p:nvSpPr>
        <p:spPr>
          <a:xfrm>
            <a:off x="228600" y="159027"/>
            <a:ext cx="695739" cy="288235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145015FD-36FF-4755-AA1B-D82859EFE62F}"/>
              </a:ext>
            </a:extLst>
          </p:cNvPr>
          <p:cNvSpPr/>
          <p:nvPr/>
        </p:nvSpPr>
        <p:spPr>
          <a:xfrm>
            <a:off x="228599" y="248478"/>
            <a:ext cx="695739" cy="417443"/>
          </a:xfrm>
          <a:prstGeom prst="mathMinus">
            <a:avLst>
              <a:gd name="adj1" fmla="val 178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BDAE125-5E0C-4E75-B21D-8C1444FA4B7E}"/>
              </a:ext>
            </a:extLst>
          </p:cNvPr>
          <p:cNvSpPr/>
          <p:nvPr/>
        </p:nvSpPr>
        <p:spPr>
          <a:xfrm>
            <a:off x="9917592" y="914400"/>
            <a:ext cx="1005512" cy="3081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200" dirty="0" err="1"/>
              <a:t>single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8FC0DA4-1F02-4F57-BAC2-2B06A805B783}"/>
              </a:ext>
            </a:extLst>
          </p:cNvPr>
          <p:cNvSpPr/>
          <p:nvPr/>
        </p:nvSpPr>
        <p:spPr>
          <a:xfrm>
            <a:off x="10464246" y="944217"/>
            <a:ext cx="419104" cy="2385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E37A5-5348-4A05-AFF2-C03556CE989F}"/>
              </a:ext>
            </a:extLst>
          </p:cNvPr>
          <p:cNvSpPr/>
          <p:nvPr/>
        </p:nvSpPr>
        <p:spPr>
          <a:xfrm>
            <a:off x="9062830" y="6092685"/>
            <a:ext cx="1252330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SAVE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0FAE7-A470-4440-A728-1029A75D6360}"/>
              </a:ext>
            </a:extLst>
          </p:cNvPr>
          <p:cNvSpPr/>
          <p:nvPr/>
        </p:nvSpPr>
        <p:spPr>
          <a:xfrm>
            <a:off x="5384115" y="5809417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Facebook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395D9-7A89-4D1C-BD62-0C6263E2CCC4}"/>
              </a:ext>
            </a:extLst>
          </p:cNvPr>
          <p:cNvSpPr/>
          <p:nvPr/>
        </p:nvSpPr>
        <p:spPr>
          <a:xfrm>
            <a:off x="4613832" y="6271586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Instagram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0ED28-7223-4689-8130-F95BD235CA40}"/>
              </a:ext>
            </a:extLst>
          </p:cNvPr>
          <p:cNvSpPr/>
          <p:nvPr/>
        </p:nvSpPr>
        <p:spPr>
          <a:xfrm>
            <a:off x="6154398" y="6271586"/>
            <a:ext cx="1307814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Twitter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B8B6D-51D4-47A5-B2A8-2A3069063BC7}"/>
              </a:ext>
            </a:extLst>
          </p:cNvPr>
          <p:cNvSpPr/>
          <p:nvPr/>
        </p:nvSpPr>
        <p:spPr>
          <a:xfrm>
            <a:off x="7956275" y="2246385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EB7AD7-8405-471D-9E9B-D2E9EC8023B4}"/>
              </a:ext>
            </a:extLst>
          </p:cNvPr>
          <p:cNvSpPr/>
          <p:nvPr/>
        </p:nvSpPr>
        <p:spPr>
          <a:xfrm>
            <a:off x="10308528" y="3270045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487B4B-ADA2-4340-ABD5-4B76B1F09E9A}"/>
              </a:ext>
            </a:extLst>
          </p:cNvPr>
          <p:cNvSpPr/>
          <p:nvPr/>
        </p:nvSpPr>
        <p:spPr>
          <a:xfrm>
            <a:off x="9147305" y="3278258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663BB-3505-46F0-837C-FAA5FE70BCD8}"/>
              </a:ext>
            </a:extLst>
          </p:cNvPr>
          <p:cNvSpPr/>
          <p:nvPr/>
        </p:nvSpPr>
        <p:spPr>
          <a:xfrm>
            <a:off x="7956275" y="3279913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5C63EF-F2A2-4DD3-80F9-16A856409C69}"/>
              </a:ext>
            </a:extLst>
          </p:cNvPr>
          <p:cNvSpPr/>
          <p:nvPr/>
        </p:nvSpPr>
        <p:spPr>
          <a:xfrm>
            <a:off x="10308528" y="4297018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311C71-8EF3-43C1-BEAC-6A0DE68E1924}"/>
              </a:ext>
            </a:extLst>
          </p:cNvPr>
          <p:cNvSpPr/>
          <p:nvPr/>
        </p:nvSpPr>
        <p:spPr>
          <a:xfrm>
            <a:off x="9155588" y="4293706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8C06EB-DDDB-489E-8473-CA456FE2EDB9}"/>
              </a:ext>
            </a:extLst>
          </p:cNvPr>
          <p:cNvSpPr/>
          <p:nvPr/>
        </p:nvSpPr>
        <p:spPr>
          <a:xfrm>
            <a:off x="7956275" y="4297018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9BA9E-2BAC-4B6A-86AD-10CD26BAC08D}"/>
              </a:ext>
            </a:extLst>
          </p:cNvPr>
          <p:cNvSpPr/>
          <p:nvPr/>
        </p:nvSpPr>
        <p:spPr>
          <a:xfrm>
            <a:off x="9126607" y="2264468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E76C25-7A1C-4FEE-8707-5ED36DD1B3BF}"/>
              </a:ext>
            </a:extLst>
          </p:cNvPr>
          <p:cNvSpPr/>
          <p:nvPr/>
        </p:nvSpPr>
        <p:spPr>
          <a:xfrm>
            <a:off x="10296940" y="2253151"/>
            <a:ext cx="964095" cy="83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Ayça Avcı</dc:creator>
  <cp:lastModifiedBy>Ayça Avcı</cp:lastModifiedBy>
  <cp:revision>11</cp:revision>
  <dcterms:created xsi:type="dcterms:W3CDTF">2020-02-26T17:47:25Z</dcterms:created>
  <dcterms:modified xsi:type="dcterms:W3CDTF">2020-02-27T20:29:15Z</dcterms:modified>
</cp:coreProperties>
</file>