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  <p:sldMasterId id="214748371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Albert Sans"/>
      <p:regular r:id="rId24"/>
      <p:bold r:id="rId25"/>
      <p:italic r:id="rId26"/>
      <p:boldItalic r:id="rId27"/>
    </p:embeddedFont>
    <p:embeddedFont>
      <p:font typeface="Nanum Myeongj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lbertSans-regular.fntdata"/><Relationship Id="rId23" Type="http://schemas.openxmlformats.org/officeDocument/2006/relationships/slide" Target="slides/slide17.xml"/><Relationship Id="rId26" Type="http://schemas.openxmlformats.org/officeDocument/2006/relationships/font" Target="fonts/AlbertSans-italic.fntdata"/><Relationship Id="rId25" Type="http://schemas.openxmlformats.org/officeDocument/2006/relationships/font" Target="fonts/AlbertSans-bold.fntdata"/><Relationship Id="rId28" Type="http://schemas.openxmlformats.org/officeDocument/2006/relationships/font" Target="fonts/NanumMyeongjo-regular.fntdata"/><Relationship Id="rId27" Type="http://schemas.openxmlformats.org/officeDocument/2006/relationships/font" Target="fonts/AlbertSans-boldItalic.fntdata"/><Relationship Id="rId29" Type="http://schemas.openxmlformats.org/officeDocument/2006/relationships/font" Target="fonts/NanumMyeongj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f3cde30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1f3cde30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20e26b71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20e26b71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20e26b71b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20e26b71b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20e26b71b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20e26b71b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20d1c4b40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20d1c4b40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20e26b71b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20e26b71b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20e26b71b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20e26b71b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20e26b71b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20e26b71b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20e26b71b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20e26b71b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1f3cde30fd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1f3cde30fd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20d1c4b4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20d1c4b4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1f3cde30fd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1f3cde30fd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1f3cde30f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1f3cde30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1f3cde30fd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1f3cde30fd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f3cde30fd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f3cde30fd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1f3cde30fd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1f3cde30fd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20e26b71b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20e26b71b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" name="Google Shape;55;p14"/>
          <p:cNvSpPr txBox="1"/>
          <p:nvPr>
            <p:ph type="title"/>
          </p:nvPr>
        </p:nvSpPr>
        <p:spPr>
          <a:xfrm>
            <a:off x="3780304" y="889050"/>
            <a:ext cx="44469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0"/>
              <a:buFont typeface="Nanum Myeongjo"/>
              <a:buNone/>
              <a:defRPr sz="7200"/>
            </a:lvl1pPr>
            <a:lvl2pPr lvl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3" type="title"/>
          </p:nvPr>
        </p:nvSpPr>
        <p:spPr>
          <a:xfrm>
            <a:off x="3821131" y="38070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829943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58" name="Google Shape;58;p14"/>
          <p:cNvSpPr txBox="1"/>
          <p:nvPr>
            <p:ph idx="4" type="subTitle"/>
          </p:nvPr>
        </p:nvSpPr>
        <p:spPr>
          <a:xfrm>
            <a:off x="5258968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59" name="Google Shape;59;p14"/>
          <p:cNvSpPr/>
          <p:nvPr>
            <p:ph idx="5" type="pic"/>
          </p:nvPr>
        </p:nvSpPr>
        <p:spPr>
          <a:xfrm>
            <a:off x="228600" y="223475"/>
            <a:ext cx="2857200" cy="2348100"/>
          </a:xfrm>
          <a:prstGeom prst="round2SameRect">
            <a:avLst>
              <a:gd fmla="val 4621" name="adj1"/>
              <a:gd fmla="val 0" name="adj2"/>
            </a:avLst>
          </a:prstGeom>
          <a:noFill/>
          <a:ln>
            <a:noFill/>
          </a:ln>
        </p:spPr>
      </p:sp>
      <p:sp>
        <p:nvSpPr>
          <p:cNvPr id="60" name="Google Shape;60;p14"/>
          <p:cNvSpPr/>
          <p:nvPr>
            <p:ph idx="6" type="pic"/>
          </p:nvPr>
        </p:nvSpPr>
        <p:spPr>
          <a:xfrm rot="10800000">
            <a:off x="228600" y="2564446"/>
            <a:ext cx="2857200" cy="2348100"/>
          </a:xfrm>
          <a:prstGeom prst="round2SameRect">
            <a:avLst>
              <a:gd fmla="val 5506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List of 4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948175" y="797675"/>
            <a:ext cx="2852100" cy="26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bert Sans"/>
              <a:buNone/>
              <a:defRPr sz="48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2" type="title"/>
          </p:nvPr>
        </p:nvSpPr>
        <p:spPr>
          <a:xfrm>
            <a:off x="4469650" y="93645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3" type="title"/>
          </p:nvPr>
        </p:nvSpPr>
        <p:spPr>
          <a:xfrm>
            <a:off x="4469650" y="175405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4" type="title"/>
          </p:nvPr>
        </p:nvSpPr>
        <p:spPr>
          <a:xfrm>
            <a:off x="4469650" y="257470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5" type="title"/>
          </p:nvPr>
        </p:nvSpPr>
        <p:spPr>
          <a:xfrm>
            <a:off x="4454025" y="3395350"/>
            <a:ext cx="44532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5"/>
          <p:cNvSpPr/>
          <p:nvPr>
            <p:ph idx="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Purple">
  <p:cSld name="CUSTOM"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2" name="Google Shape;72;p16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Green">
  <p:cSld name="CUSTOM_5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Teal">
  <p:cSld name="CUSTOM_5_1">
    <p:bg>
      <p:bgPr>
        <a:solidFill>
          <a:schemeClr val="accen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Blue">
  <p:cSld name="CUSTOM_5_1_1">
    <p:bg>
      <p:bgPr>
        <a:solidFill>
          <a:schemeClr val="accent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ll Quote">
  <p:cSld name="CUSTOM_1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0" name="Google Shape;90;p20"/>
          <p:cNvSpPr txBox="1"/>
          <p:nvPr>
            <p:ph idx="1" type="subTitle"/>
          </p:nvPr>
        </p:nvSpPr>
        <p:spPr>
          <a:xfrm>
            <a:off x="4627750" y="1204950"/>
            <a:ext cx="24897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3" type="body"/>
          </p:nvPr>
        </p:nvSpPr>
        <p:spPr>
          <a:xfrm>
            <a:off x="4627750" y="1592350"/>
            <a:ext cx="25392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2" name="Google Shape;92;p20"/>
          <p:cNvSpPr/>
          <p:nvPr>
            <p:ph idx="4" type="pic"/>
          </p:nvPr>
        </p:nvSpPr>
        <p:spPr>
          <a:xfrm rot="-5400000">
            <a:off x="1529325" y="1257825"/>
            <a:ext cx="3114600" cy="2619600"/>
          </a:xfrm>
          <a:prstGeom prst="round2SameRect">
            <a:avLst>
              <a:gd fmla="val 3848" name="adj1"/>
              <a:gd fmla="val 0" name="adj2"/>
            </a:avLst>
          </a:prstGeom>
          <a:noFill/>
          <a:ln>
            <a:noFill/>
          </a:ln>
        </p:spPr>
      </p:sp>
      <p:sp>
        <p:nvSpPr>
          <p:cNvPr id="93" name="Google Shape;93;p20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36">
          <p15:clr>
            <a:srgbClr val="E46962"/>
          </p15:clr>
        </p15:guide>
        <p15:guide id="2" orient="horz" pos="2604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age Image">
  <p:cSld name="CUSTOM_2"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>
            <p:ph idx="2" type="pic"/>
          </p:nvPr>
        </p:nvSpPr>
        <p:spPr>
          <a:xfrm>
            <a:off x="120000" y="114300"/>
            <a:ext cx="8904000" cy="49149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 + Content">
  <p:cSld name="CUSTOM_3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5235220" y="2573350"/>
            <a:ext cx="3798300" cy="1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2" type="body"/>
          </p:nvPr>
        </p:nvSpPr>
        <p:spPr>
          <a:xfrm>
            <a:off x="5235220" y="750863"/>
            <a:ext cx="37299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type="title"/>
          </p:nvPr>
        </p:nvSpPr>
        <p:spPr>
          <a:xfrm>
            <a:off x="5257467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1" name="Google Shape;101;p22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/>
          <p:nvPr>
            <p:ph idx="5" type="pic"/>
          </p:nvPr>
        </p:nvSpPr>
        <p:spPr>
          <a:xfrm rot="10800000">
            <a:off x="228600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103" name="Google Shape;103;p22"/>
          <p:cNvSpPr/>
          <p:nvPr>
            <p:ph idx="6" type="pic"/>
          </p:nvPr>
        </p:nvSpPr>
        <p:spPr>
          <a:xfrm>
            <a:off x="2486554" y="22352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104" name="Google Shape;104;p22"/>
          <p:cNvSpPr/>
          <p:nvPr>
            <p:ph idx="7" type="pic"/>
          </p:nvPr>
        </p:nvSpPr>
        <p:spPr>
          <a:xfrm flipH="1" rot="10800000">
            <a:off x="2486554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105" name="Google Shape;105;p22"/>
          <p:cNvSpPr/>
          <p:nvPr>
            <p:ph idx="8" type="pic"/>
          </p:nvPr>
        </p:nvSpPr>
        <p:spPr>
          <a:xfrm flipH="1">
            <a:off x="228600" y="22457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3_1">
    <p:bg>
      <p:bgPr>
        <a:solidFill>
          <a:schemeClr val="l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>
            <p:ph idx="2" type="pic"/>
          </p:nvPr>
        </p:nvSpPr>
        <p:spPr>
          <a:xfrm>
            <a:off x="114275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108" name="Google Shape;108;p23"/>
          <p:cNvSpPr/>
          <p:nvPr>
            <p:ph idx="3" type="pic"/>
          </p:nvPr>
        </p:nvSpPr>
        <p:spPr>
          <a:xfrm>
            <a:off x="3117080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109" name="Google Shape;109;p23"/>
          <p:cNvSpPr/>
          <p:nvPr>
            <p:ph idx="4" type="pic"/>
          </p:nvPr>
        </p:nvSpPr>
        <p:spPr>
          <a:xfrm>
            <a:off x="114275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110" name="Google Shape;110;p23"/>
          <p:cNvSpPr/>
          <p:nvPr>
            <p:ph idx="5" type="pic"/>
          </p:nvPr>
        </p:nvSpPr>
        <p:spPr>
          <a:xfrm>
            <a:off x="3117080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111" name="Google Shape;111;p23"/>
          <p:cNvSpPr/>
          <p:nvPr>
            <p:ph idx="6" type="pic"/>
          </p:nvPr>
        </p:nvSpPr>
        <p:spPr>
          <a:xfrm>
            <a:off x="6109898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112" name="Google Shape;112;p23"/>
          <p:cNvSpPr/>
          <p:nvPr>
            <p:ph idx="7" type="pic"/>
          </p:nvPr>
        </p:nvSpPr>
        <p:spPr>
          <a:xfrm>
            <a:off x="6109898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">
  <p:cSld name="CUSTOM_4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970234" y="770775"/>
            <a:ext cx="3729900" cy="161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5235225" y="824225"/>
            <a:ext cx="3321600" cy="347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24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8" name="Google Shape;118;p24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">
  <p:cSld name="CUSTOM_4_1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949503" y="770775"/>
            <a:ext cx="71715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2" type="body"/>
          </p:nvPr>
        </p:nvSpPr>
        <p:spPr>
          <a:xfrm>
            <a:off x="961716" y="2599900"/>
            <a:ext cx="71451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25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4" name="Google Shape;124;p25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Problem">
  <p:cSld name="CUSTOM_6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7" name="Google Shape;127;p26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b="0"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3"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0" name="Google Shape;130;p26"/>
          <p:cNvSpPr txBox="1"/>
          <p:nvPr>
            <p:ph idx="4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&amp; Benefits">
  <p:cSld name="CUSTOM_7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subTitle"/>
          </p:nvPr>
        </p:nvSpPr>
        <p:spPr>
          <a:xfrm>
            <a:off x="-394525" y="762900"/>
            <a:ext cx="29583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33" name="Google Shape;133;p27"/>
          <p:cNvSpPr txBox="1"/>
          <p:nvPr>
            <p:ph idx="2" type="subTitle"/>
          </p:nvPr>
        </p:nvSpPr>
        <p:spPr>
          <a:xfrm>
            <a:off x="7780000" y="76290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3" type="subTitle"/>
          </p:nvPr>
        </p:nvSpPr>
        <p:spPr>
          <a:xfrm>
            <a:off x="-867225" y="1991550"/>
            <a:ext cx="2011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4" type="subTitle"/>
          </p:nvPr>
        </p:nvSpPr>
        <p:spPr>
          <a:xfrm>
            <a:off x="1384800" y="199155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5" type="subTitle"/>
          </p:nvPr>
        </p:nvSpPr>
        <p:spPr>
          <a:xfrm>
            <a:off x="3556975" y="1991550"/>
            <a:ext cx="4403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9pPr>
          </a:lstStyle>
          <a:p/>
        </p:txBody>
      </p:sp>
      <p:sp>
        <p:nvSpPr>
          <p:cNvPr id="137" name="Google Shape;137;p27"/>
          <p:cNvSpPr txBox="1"/>
          <p:nvPr>
            <p:ph idx="6" type="subTitle"/>
          </p:nvPr>
        </p:nvSpPr>
        <p:spPr>
          <a:xfrm>
            <a:off x="8207225" y="1991550"/>
            <a:ext cx="2216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7" type="subTitle"/>
          </p:nvPr>
        </p:nvSpPr>
        <p:spPr>
          <a:xfrm>
            <a:off x="307950" y="3220200"/>
            <a:ext cx="38076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8" type="subTitle"/>
          </p:nvPr>
        </p:nvSpPr>
        <p:spPr>
          <a:xfrm>
            <a:off x="4367925" y="3220200"/>
            <a:ext cx="21210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9" type="subTitle"/>
          </p:nvPr>
        </p:nvSpPr>
        <p:spPr>
          <a:xfrm>
            <a:off x="6718750" y="3220200"/>
            <a:ext cx="238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3" type="subTitle"/>
          </p:nvPr>
        </p:nvSpPr>
        <p:spPr>
          <a:xfrm>
            <a:off x="2793625" y="762900"/>
            <a:ext cx="2143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4" type="subTitle"/>
          </p:nvPr>
        </p:nvSpPr>
        <p:spPr>
          <a:xfrm>
            <a:off x="5151963" y="762900"/>
            <a:ext cx="241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43" name="Google Shape;143;p27"/>
          <p:cNvSpPr/>
          <p:nvPr>
            <p:ph idx="1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4" name="Google Shape;144;p27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8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7" name="Google Shape;147;p28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831000" y="327150"/>
            <a:ext cx="45003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Graph">
  <p:cSld name="CUSTOM_8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idx="1" type="subTitle"/>
          </p:nvPr>
        </p:nvSpPr>
        <p:spPr>
          <a:xfrm>
            <a:off x="955475" y="1615450"/>
            <a:ext cx="3291600" cy="28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3" name="Google Shape;153;p29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54" name="Google Shape;154;p29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Solution">
  <p:cSld name="CUSTOM_9">
    <p:bg>
      <p:bgPr>
        <a:solidFill>
          <a:schemeClr val="accen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2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0" name="Google Shape;160;p30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It Works">
  <p:cSld name="CUSTOM_9_1">
    <p:bg>
      <p:bgPr>
        <a:solidFill>
          <a:schemeClr val="accen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/>
          <p:nvPr>
            <p:ph idx="2" type="pic"/>
          </p:nvPr>
        </p:nvSpPr>
        <p:spPr>
          <a:xfrm rot="-5400000">
            <a:off x="-113050" y="322725"/>
            <a:ext cx="4911300" cy="4450500"/>
          </a:xfrm>
          <a:prstGeom prst="round2SameRect">
            <a:avLst>
              <a:gd fmla="val 286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5364025" y="704025"/>
            <a:ext cx="3437700" cy="3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1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Audience Venn Diagram">
  <p:cSld name="CUSTOM_10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2"/>
          <p:cNvSpPr txBox="1"/>
          <p:nvPr>
            <p:ph idx="2" type="title"/>
          </p:nvPr>
        </p:nvSpPr>
        <p:spPr>
          <a:xfrm>
            <a:off x="956150" y="39420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71" name="Google Shape;171;p32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3 Concepts">
  <p:cSld name="CUSTOM_11">
    <p:bg>
      <p:bgPr>
        <a:solidFill>
          <a:schemeClr val="accent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3"/>
          <p:cNvSpPr txBox="1"/>
          <p:nvPr>
            <p:ph type="title"/>
          </p:nvPr>
        </p:nvSpPr>
        <p:spPr>
          <a:xfrm>
            <a:off x="941780" y="715125"/>
            <a:ext cx="78600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1188971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6" name="Google Shape;176;p33"/>
          <p:cNvSpPr txBox="1"/>
          <p:nvPr>
            <p:ph idx="2" type="body"/>
          </p:nvPr>
        </p:nvSpPr>
        <p:spPr>
          <a:xfrm>
            <a:off x="3628515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7" name="Google Shape;177;p33"/>
          <p:cNvSpPr txBox="1"/>
          <p:nvPr>
            <p:ph idx="3" type="subTitle"/>
          </p:nvPr>
        </p:nvSpPr>
        <p:spPr>
          <a:xfrm>
            <a:off x="1078092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8" name="Google Shape;178;p33"/>
          <p:cNvSpPr txBox="1"/>
          <p:nvPr>
            <p:ph idx="4" type="subTitle"/>
          </p:nvPr>
        </p:nvSpPr>
        <p:spPr>
          <a:xfrm>
            <a:off x="3524146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9" name="Google Shape;179;p33"/>
          <p:cNvSpPr txBox="1"/>
          <p:nvPr>
            <p:ph idx="5" type="subTitle"/>
          </p:nvPr>
        </p:nvSpPr>
        <p:spPr>
          <a:xfrm>
            <a:off x="5970200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Google Shape;180;p33"/>
          <p:cNvSpPr txBox="1"/>
          <p:nvPr>
            <p:ph idx="6" type="body"/>
          </p:nvPr>
        </p:nvSpPr>
        <p:spPr>
          <a:xfrm>
            <a:off x="6068972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1" name="Google Shape;181;p33"/>
          <p:cNvSpPr/>
          <p:nvPr>
            <p:ph idx="7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6 Concepts">
  <p:cSld name="CUSTOM_11_1">
    <p:bg>
      <p:bgPr>
        <a:solidFill>
          <a:schemeClr val="accen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4"/>
          <p:cNvSpPr txBox="1"/>
          <p:nvPr>
            <p:ph idx="1" type="subTitle"/>
          </p:nvPr>
        </p:nvSpPr>
        <p:spPr>
          <a:xfrm>
            <a:off x="1062065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34"/>
          <p:cNvSpPr txBox="1"/>
          <p:nvPr>
            <p:ph idx="2" type="subTitle"/>
          </p:nvPr>
        </p:nvSpPr>
        <p:spPr>
          <a:xfrm>
            <a:off x="350769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6" name="Google Shape;186;p34"/>
          <p:cNvSpPr txBox="1"/>
          <p:nvPr>
            <p:ph idx="3" type="subTitle"/>
          </p:nvPr>
        </p:nvSpPr>
        <p:spPr>
          <a:xfrm>
            <a:off x="595664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Google Shape;187;p34"/>
          <p:cNvSpPr txBox="1"/>
          <p:nvPr>
            <p:ph idx="4" type="body"/>
          </p:nvPr>
        </p:nvSpPr>
        <p:spPr>
          <a:xfrm>
            <a:off x="1172475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8" name="Google Shape;188;p34"/>
          <p:cNvSpPr txBox="1"/>
          <p:nvPr>
            <p:ph idx="5" type="body"/>
          </p:nvPr>
        </p:nvSpPr>
        <p:spPr>
          <a:xfrm>
            <a:off x="361810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34"/>
          <p:cNvSpPr txBox="1"/>
          <p:nvPr>
            <p:ph idx="6" type="body"/>
          </p:nvPr>
        </p:nvSpPr>
        <p:spPr>
          <a:xfrm>
            <a:off x="606705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0" name="Google Shape;190;p34"/>
          <p:cNvSpPr txBox="1"/>
          <p:nvPr>
            <p:ph idx="7" type="subTitle"/>
          </p:nvPr>
        </p:nvSpPr>
        <p:spPr>
          <a:xfrm>
            <a:off x="5956640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34"/>
          <p:cNvSpPr txBox="1"/>
          <p:nvPr>
            <p:ph idx="8" type="body"/>
          </p:nvPr>
        </p:nvSpPr>
        <p:spPr>
          <a:xfrm>
            <a:off x="3618088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2" name="Google Shape;192;p34"/>
          <p:cNvSpPr txBox="1"/>
          <p:nvPr>
            <p:ph idx="9" type="subTitle"/>
          </p:nvPr>
        </p:nvSpPr>
        <p:spPr>
          <a:xfrm>
            <a:off x="3508752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3" name="Google Shape;193;p34"/>
          <p:cNvSpPr txBox="1"/>
          <p:nvPr>
            <p:ph idx="13" type="body"/>
          </p:nvPr>
        </p:nvSpPr>
        <p:spPr>
          <a:xfrm>
            <a:off x="1171275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4" name="Google Shape;194;p34"/>
          <p:cNvSpPr txBox="1"/>
          <p:nvPr>
            <p:ph idx="14" type="subTitle"/>
          </p:nvPr>
        </p:nvSpPr>
        <p:spPr>
          <a:xfrm>
            <a:off x="1060865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5" name="Google Shape;195;p34"/>
          <p:cNvSpPr txBox="1"/>
          <p:nvPr>
            <p:ph idx="15" type="body"/>
          </p:nvPr>
        </p:nvSpPr>
        <p:spPr>
          <a:xfrm>
            <a:off x="6067050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6" name="Google Shape;196;p34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7" name="Google Shape;197;p34"/>
          <p:cNvSpPr/>
          <p:nvPr>
            <p:ph idx="1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Graph">
  <p:cSld name="CUSTOM_12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idx="1" type="subTitle"/>
          </p:nvPr>
        </p:nvSpPr>
        <p:spPr>
          <a:xfrm>
            <a:off x="960850" y="3191652"/>
            <a:ext cx="40827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200" name="Google Shape;200;p35"/>
          <p:cNvSpPr txBox="1"/>
          <p:nvPr>
            <p:ph type="title"/>
          </p:nvPr>
        </p:nvSpPr>
        <p:spPr>
          <a:xfrm>
            <a:off x="932850" y="730375"/>
            <a:ext cx="40827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01" name="Google Shape;201;p35"/>
          <p:cNvSpPr txBox="1"/>
          <p:nvPr>
            <p:ph idx="2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5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Graph">
  <p:cSld name="CUSTOM_13">
    <p:bg>
      <p:bgPr>
        <a:solidFill>
          <a:schemeClr val="accent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6"/>
          <p:cNvSpPr txBox="1"/>
          <p:nvPr>
            <p:ph idx="1" type="subTitle"/>
          </p:nvPr>
        </p:nvSpPr>
        <p:spPr>
          <a:xfrm>
            <a:off x="5251039" y="2593520"/>
            <a:ext cx="25716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6" name="Google Shape;206;p36"/>
          <p:cNvSpPr txBox="1"/>
          <p:nvPr>
            <p:ph idx="2" type="subTitle"/>
          </p:nvPr>
        </p:nvSpPr>
        <p:spPr>
          <a:xfrm>
            <a:off x="5233275" y="763675"/>
            <a:ext cx="3576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Google Shape;207;p36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8" name="Google Shape;208;p36"/>
          <p:cNvSpPr txBox="1"/>
          <p:nvPr>
            <p:ph idx="3" type="title"/>
          </p:nvPr>
        </p:nvSpPr>
        <p:spPr>
          <a:xfrm>
            <a:off x="5251132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9" name="Google Shape;209;p36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6"/>
          <p:cNvSpPr/>
          <p:nvPr>
            <p:ph idx="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Landscape">
  <p:cSld name="CUSTOM_14"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6564350" y="577612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3" name="Google Shape;213;p37"/>
          <p:cNvSpPr txBox="1"/>
          <p:nvPr>
            <p:ph idx="2" type="body"/>
          </p:nvPr>
        </p:nvSpPr>
        <p:spPr>
          <a:xfrm>
            <a:off x="6564350" y="1810914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4" name="Google Shape;214;p37"/>
          <p:cNvSpPr txBox="1"/>
          <p:nvPr>
            <p:ph idx="3" type="body"/>
          </p:nvPr>
        </p:nvSpPr>
        <p:spPr>
          <a:xfrm>
            <a:off x="6564350" y="3038996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5" name="Google Shape;215;p37"/>
          <p:cNvSpPr txBox="1"/>
          <p:nvPr>
            <p:ph type="title"/>
          </p:nvPr>
        </p:nvSpPr>
        <p:spPr>
          <a:xfrm>
            <a:off x="3706300" y="32715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37"/>
          <p:cNvSpPr txBox="1"/>
          <p:nvPr>
            <p:ph idx="4" type="body"/>
          </p:nvPr>
        </p:nvSpPr>
        <p:spPr>
          <a:xfrm>
            <a:off x="3706300" y="577612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7" name="Google Shape;217;p37"/>
          <p:cNvSpPr txBox="1"/>
          <p:nvPr>
            <p:ph idx="5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8" name="Google Shape;218;p37"/>
          <p:cNvSpPr txBox="1"/>
          <p:nvPr>
            <p:ph idx="6" type="title"/>
          </p:nvPr>
        </p:nvSpPr>
        <p:spPr>
          <a:xfrm>
            <a:off x="956150" y="327150"/>
            <a:ext cx="2009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9" name="Google Shape;219;p37"/>
          <p:cNvSpPr/>
          <p:nvPr>
            <p:ph idx="7" type="pic"/>
          </p:nvPr>
        </p:nvSpPr>
        <p:spPr>
          <a:xfrm>
            <a:off x="320562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0" name="Google Shape;220;p37"/>
          <p:cNvSpPr/>
          <p:nvPr>
            <p:ph idx="8" type="pic"/>
          </p:nvPr>
        </p:nvSpPr>
        <p:spPr>
          <a:xfrm>
            <a:off x="606367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1" name="Google Shape;221;p37"/>
          <p:cNvSpPr/>
          <p:nvPr>
            <p:ph idx="9" type="pic"/>
          </p:nvPr>
        </p:nvSpPr>
        <p:spPr>
          <a:xfrm>
            <a:off x="320562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2" name="Google Shape;222;p37"/>
          <p:cNvSpPr/>
          <p:nvPr>
            <p:ph idx="13" type="pic"/>
          </p:nvPr>
        </p:nvSpPr>
        <p:spPr>
          <a:xfrm>
            <a:off x="606367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3" name="Google Shape;223;p37"/>
          <p:cNvSpPr/>
          <p:nvPr>
            <p:ph idx="14" type="pic"/>
          </p:nvPr>
        </p:nvSpPr>
        <p:spPr>
          <a:xfrm>
            <a:off x="320562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4" name="Google Shape;224;p37"/>
          <p:cNvSpPr/>
          <p:nvPr>
            <p:ph idx="15" type="pic"/>
          </p:nvPr>
        </p:nvSpPr>
        <p:spPr>
          <a:xfrm>
            <a:off x="606367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5" name="Google Shape;225;p37"/>
          <p:cNvSpPr txBox="1"/>
          <p:nvPr>
            <p:ph idx="16" type="title"/>
          </p:nvPr>
        </p:nvSpPr>
        <p:spPr>
          <a:xfrm>
            <a:off x="6564350" y="32715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6" name="Google Shape;226;p37"/>
          <p:cNvSpPr txBox="1"/>
          <p:nvPr>
            <p:ph idx="17" type="title"/>
          </p:nvPr>
        </p:nvSpPr>
        <p:spPr>
          <a:xfrm>
            <a:off x="3706300" y="1554125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7" name="Google Shape;227;p37"/>
          <p:cNvSpPr txBox="1"/>
          <p:nvPr>
            <p:ph idx="18" type="title"/>
          </p:nvPr>
        </p:nvSpPr>
        <p:spPr>
          <a:xfrm>
            <a:off x="6564350" y="1554125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8" name="Google Shape;228;p37"/>
          <p:cNvSpPr txBox="1"/>
          <p:nvPr>
            <p:ph idx="19" type="title"/>
          </p:nvPr>
        </p:nvSpPr>
        <p:spPr>
          <a:xfrm>
            <a:off x="3706300" y="278110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9" name="Google Shape;229;p37"/>
          <p:cNvSpPr txBox="1"/>
          <p:nvPr>
            <p:ph idx="20" type="title"/>
          </p:nvPr>
        </p:nvSpPr>
        <p:spPr>
          <a:xfrm>
            <a:off x="6564350" y="278110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0" name="Google Shape;230;p37"/>
          <p:cNvSpPr txBox="1"/>
          <p:nvPr>
            <p:ph idx="21" type="body"/>
          </p:nvPr>
        </p:nvSpPr>
        <p:spPr>
          <a:xfrm>
            <a:off x="3706300" y="1810914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1" name="Google Shape;231;p37"/>
          <p:cNvSpPr txBox="1"/>
          <p:nvPr>
            <p:ph idx="22" type="body"/>
          </p:nvPr>
        </p:nvSpPr>
        <p:spPr>
          <a:xfrm>
            <a:off x="3706300" y="3038996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2" name="Google Shape;232;p37"/>
          <p:cNvSpPr/>
          <p:nvPr>
            <p:ph idx="2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Content">
  <p:cSld name="CUSTOM_15"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/>
          <p:nvPr/>
        </p:nvSpPr>
        <p:spPr>
          <a:xfrm rot="5400000">
            <a:off x="4342200" y="341250"/>
            <a:ext cx="4914900" cy="4460100"/>
          </a:xfrm>
          <a:prstGeom prst="round2SameRect">
            <a:avLst>
              <a:gd fmla="val 3491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8"/>
          <p:cNvSpPr txBox="1"/>
          <p:nvPr>
            <p:ph type="title"/>
          </p:nvPr>
        </p:nvSpPr>
        <p:spPr>
          <a:xfrm>
            <a:off x="932850" y="730375"/>
            <a:ext cx="32808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36" name="Google Shape;236;p38"/>
          <p:cNvSpPr txBox="1"/>
          <p:nvPr>
            <p:ph idx="1" type="subTitle"/>
          </p:nvPr>
        </p:nvSpPr>
        <p:spPr>
          <a:xfrm>
            <a:off x="5233275" y="763675"/>
            <a:ext cx="35037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8"/>
          <p:cNvSpPr txBox="1"/>
          <p:nvPr>
            <p:ph idx="2" type="subTitle"/>
          </p:nvPr>
        </p:nvSpPr>
        <p:spPr>
          <a:xfrm>
            <a:off x="955350" y="2928709"/>
            <a:ext cx="28449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8" name="Google Shape;238;p38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8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Phone + Desktop">
  <p:cSld name="CUSTOM_16"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9"/>
          <p:cNvSpPr/>
          <p:nvPr>
            <p:ph idx="2" type="pic"/>
          </p:nvPr>
        </p:nvSpPr>
        <p:spPr>
          <a:xfrm>
            <a:off x="3768625" y="934850"/>
            <a:ext cx="4630500" cy="26067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39"/>
          <p:cNvSpPr/>
          <p:nvPr>
            <p:ph idx="3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39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9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Desktop">
  <p:cSld name="CUSTOM_16_2"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0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0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0" name="Google Shape;250;p40"/>
          <p:cNvSpPr/>
          <p:nvPr>
            <p:ph idx="3" type="pic"/>
          </p:nvPr>
        </p:nvSpPr>
        <p:spPr>
          <a:xfrm>
            <a:off x="1931050" y="789375"/>
            <a:ext cx="5281800" cy="29733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3 Phone">
  <p:cSld name="CUSTOM_16_1"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1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1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41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6" name="Google Shape;256;p41"/>
          <p:cNvSpPr/>
          <p:nvPr>
            <p:ph idx="4" type="pic"/>
          </p:nvPr>
        </p:nvSpPr>
        <p:spPr>
          <a:xfrm>
            <a:off x="376500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41"/>
          <p:cNvSpPr/>
          <p:nvPr>
            <p:ph idx="5" type="pic"/>
          </p:nvPr>
        </p:nvSpPr>
        <p:spPr>
          <a:xfrm>
            <a:off x="67171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Tablet">
  <p:cSld name="CUSTOM_16_2_1"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2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2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62" name="Google Shape;262;p42"/>
          <p:cNvSpPr/>
          <p:nvPr>
            <p:ph idx="3" type="pic"/>
          </p:nvPr>
        </p:nvSpPr>
        <p:spPr>
          <a:xfrm>
            <a:off x="1988050" y="627575"/>
            <a:ext cx="5167800" cy="38883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s Phone + Tablet">
  <p:cSld name="CUSTOM_16_1_1"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43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3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67" name="Google Shape;267;p43"/>
          <p:cNvSpPr/>
          <p:nvPr>
            <p:ph idx="4" type="pic"/>
          </p:nvPr>
        </p:nvSpPr>
        <p:spPr>
          <a:xfrm>
            <a:off x="3874125" y="866550"/>
            <a:ext cx="4531500" cy="34095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17"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4"/>
          <p:cNvSpPr txBox="1"/>
          <p:nvPr>
            <p:ph idx="1" type="subTitle"/>
          </p:nvPr>
        </p:nvSpPr>
        <p:spPr>
          <a:xfrm>
            <a:off x="440281" y="763675"/>
            <a:ext cx="20703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4"/>
          <p:cNvSpPr txBox="1"/>
          <p:nvPr/>
        </p:nvSpPr>
        <p:spPr>
          <a:xfrm>
            <a:off x="871975" y="114300"/>
            <a:ext cx="1385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4"/>
                </a:solidFill>
                <a:latin typeface="Albert Sans"/>
                <a:ea typeface="Albert Sans"/>
                <a:cs typeface="Albert Sans"/>
                <a:sym typeface="Albert Sans"/>
              </a:rPr>
              <a:t>Future Focused</a:t>
            </a:r>
            <a:endParaRPr b="1">
              <a:solidFill>
                <a:schemeClr val="accent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2" name="Google Shape;272;p44"/>
          <p:cNvSpPr txBox="1"/>
          <p:nvPr>
            <p:ph idx="2" type="subTitle"/>
          </p:nvPr>
        </p:nvSpPr>
        <p:spPr>
          <a:xfrm>
            <a:off x="580888" y="3286575"/>
            <a:ext cx="1757100" cy="1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3" name="Google Shape;273;p44"/>
          <p:cNvSpPr txBox="1"/>
          <p:nvPr>
            <p:ph idx="3" type="title"/>
          </p:nvPr>
        </p:nvSpPr>
        <p:spPr>
          <a:xfrm>
            <a:off x="440281" y="327150"/>
            <a:ext cx="2009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ullquote">
  <p:cSld name="CUSTOM_18">
    <p:bg>
      <p:bgPr>
        <a:solidFill>
          <a:schemeClr val="accent2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idx="1" type="subTitle"/>
          </p:nvPr>
        </p:nvSpPr>
        <p:spPr>
          <a:xfrm>
            <a:off x="821950" y="763675"/>
            <a:ext cx="20703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5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5"/>
          <p:cNvSpPr txBox="1"/>
          <p:nvPr>
            <p:ph idx="2" type="subTitle"/>
          </p:nvPr>
        </p:nvSpPr>
        <p:spPr>
          <a:xfrm>
            <a:off x="1062075" y="763675"/>
            <a:ext cx="70254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anum Myeongjo"/>
              <a:buNone/>
              <a:defRPr b="0" sz="36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8" name="Google Shape;278;p45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45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3" name="Google Shape;28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6" name="Google Shape;28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0" name="Google Shape;29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14" name="Google Shape;31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5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5" name="Google Shape;325;p5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6" name="Google Shape;326;p5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7" name="Google Shape;327;p5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8" name="Google Shape;328;p5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9" name="Google Shape;329;p5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5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3" name="Google Shape;333;p5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5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8" name="Google Shape;338;p5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9" name="Google Shape;339;p5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0" name="Google Shape;340;p5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1" name="Google Shape;341;p5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6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5" name="Google Shape;345;p6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6" name="Google Shape;346;p60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7" name="Google Shape;347;p6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8" name="Google Shape;348;p60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9" name="Google Shape;349;p60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0" name="Google Shape;350;p60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6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4" name="Google Shape;354;p6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5" name="Google Shape;355;p6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6" name="Google Shape;356;p6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7" name="Google Shape;357;p6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8" name="Google Shape;358;p6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9" name="Google Shape;359;p6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0" name="Google Shape;360;p6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1" name="Google Shape;361;p6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6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8" name="Google Shape;368;p6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6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70" name="Google Shape;370;p6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1" name="Google Shape;37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6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4" name="Google Shape;374;p6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7" name="Google Shape;377;p6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6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6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0" name="Google Shape;380;p6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81" name="Google Shape;381;p6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2" name="Google Shape;382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6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5" name="Google Shape;385;p6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6" name="Google Shape;386;p6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_2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6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6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6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6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6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7" name="Google Shape;397;p6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6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6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6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6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54" Type="http://schemas.openxmlformats.org/officeDocument/2006/relationships/theme" Target="../theme/theme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47550" y="425875"/>
            <a:ext cx="29163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47550" y="1714375"/>
            <a:ext cx="5780700" cy="29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9">
          <p15:clr>
            <a:srgbClr val="E46962"/>
          </p15:clr>
        </p15:guide>
        <p15:guide id="2" pos="593">
          <p15:clr>
            <a:srgbClr val="E46962"/>
          </p15:clr>
        </p15:guide>
        <p15:guide id="3" pos="669">
          <p15:clr>
            <a:srgbClr val="E46962"/>
          </p15:clr>
        </p15:guide>
        <p15:guide id="4" pos="1044">
          <p15:clr>
            <a:srgbClr val="E46962"/>
          </p15:clr>
        </p15:guide>
        <p15:guide id="5" pos="1119">
          <p15:clr>
            <a:srgbClr val="E46962"/>
          </p15:clr>
        </p15:guide>
        <p15:guide id="6" pos="1494">
          <p15:clr>
            <a:srgbClr val="E46962"/>
          </p15:clr>
        </p15:guide>
        <p15:guide id="7" pos="1569">
          <p15:clr>
            <a:srgbClr val="E46962"/>
          </p15:clr>
        </p15:guide>
        <p15:guide id="8" pos="1944">
          <p15:clr>
            <a:srgbClr val="E46962"/>
          </p15:clr>
        </p15:guide>
        <p15:guide id="9" pos="2019">
          <p15:clr>
            <a:srgbClr val="E46962"/>
          </p15:clr>
        </p15:guide>
        <p15:guide id="10" pos="2394">
          <p15:clr>
            <a:srgbClr val="E46962"/>
          </p15:clr>
        </p15:guide>
        <p15:guide id="11" pos="2469">
          <p15:clr>
            <a:srgbClr val="E46962"/>
          </p15:clr>
        </p15:guide>
        <p15:guide id="12" pos="2844">
          <p15:clr>
            <a:srgbClr val="E46962"/>
          </p15:clr>
        </p15:guide>
        <p15:guide id="13" pos="2919">
          <p15:clr>
            <a:srgbClr val="E46962"/>
          </p15:clr>
        </p15:guide>
        <p15:guide id="14" pos="3294">
          <p15:clr>
            <a:srgbClr val="E46962"/>
          </p15:clr>
        </p15:guide>
        <p15:guide id="15" pos="3370">
          <p15:clr>
            <a:srgbClr val="E46962"/>
          </p15:clr>
        </p15:guide>
        <p15:guide id="16" pos="3744">
          <p15:clr>
            <a:srgbClr val="E46962"/>
          </p15:clr>
        </p15:guide>
        <p15:guide id="17" pos="3820">
          <p15:clr>
            <a:srgbClr val="E46962"/>
          </p15:clr>
        </p15:guide>
        <p15:guide id="18" pos="4194">
          <p15:clr>
            <a:srgbClr val="E46962"/>
          </p15:clr>
        </p15:guide>
        <p15:guide id="19" pos="4270">
          <p15:clr>
            <a:srgbClr val="E46962"/>
          </p15:clr>
        </p15:guide>
        <p15:guide id="20" pos="4644">
          <p15:clr>
            <a:srgbClr val="E46962"/>
          </p15:clr>
        </p15:guide>
        <p15:guide id="21" pos="4720">
          <p15:clr>
            <a:srgbClr val="E46962"/>
          </p15:clr>
        </p15:guide>
        <p15:guide id="22" pos="5094">
          <p15:clr>
            <a:srgbClr val="E46962"/>
          </p15:clr>
        </p15:guide>
        <p15:guide id="23" pos="5170">
          <p15:clr>
            <a:srgbClr val="E46962"/>
          </p15:clr>
        </p15:guide>
        <p15:guide id="24" pos="5544">
          <p15:clr>
            <a:srgbClr val="E46962"/>
          </p15:clr>
        </p15:guide>
        <p15:guide id="25" orient="horz" pos="141">
          <p15:clr>
            <a:srgbClr val="E46962"/>
          </p15:clr>
        </p15:guide>
        <p15:guide id="26" orient="horz" pos="3099">
          <p15:clr>
            <a:srgbClr val="E46962"/>
          </p15:clr>
        </p15:guide>
        <p15:guide id="27" pos="144">
          <p15:clr>
            <a:srgbClr val="E46962"/>
          </p15:clr>
        </p15:guide>
        <p15:guide id="28" pos="5616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7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67"/>
          <p:cNvSpPr txBox="1"/>
          <p:nvPr>
            <p:ph idx="3" type="title"/>
          </p:nvPr>
        </p:nvSpPr>
        <p:spPr>
          <a:xfrm>
            <a:off x="3821125" y="380700"/>
            <a:ext cx="4012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DEVELOPMENT</a:t>
            </a:r>
            <a:endParaRPr/>
          </a:p>
        </p:txBody>
      </p:sp>
      <p:sp>
        <p:nvSpPr>
          <p:cNvPr id="408" name="Google Shape;408;p67"/>
          <p:cNvSpPr txBox="1"/>
          <p:nvPr>
            <p:ph type="title"/>
          </p:nvPr>
        </p:nvSpPr>
        <p:spPr>
          <a:xfrm>
            <a:off x="3780304" y="889050"/>
            <a:ext cx="44469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Pursuit of Prestige</a:t>
            </a:r>
            <a:endParaRPr/>
          </a:p>
        </p:txBody>
      </p:sp>
      <p:sp>
        <p:nvSpPr>
          <p:cNvPr id="409" name="Google Shape;409;p67"/>
          <p:cNvSpPr txBox="1"/>
          <p:nvPr>
            <p:ph idx="1" type="subTitle"/>
          </p:nvPr>
        </p:nvSpPr>
        <p:spPr>
          <a:xfrm>
            <a:off x="3827775" y="3053950"/>
            <a:ext cx="40128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Presenters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Gabe Harmon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Emerson Brown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Chance Smits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67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33919" l="20" r="-19" t="11291"/>
          <a:stretch/>
        </p:blipFill>
        <p:spPr>
          <a:xfrm>
            <a:off x="228600" y="223475"/>
            <a:ext cx="2857200" cy="2348100"/>
          </a:xfrm>
          <a:prstGeom prst="round2SameRect">
            <a:avLst>
              <a:gd fmla="val 16667" name="adj1"/>
              <a:gd fmla="val 0" name="adj2"/>
            </a:avLst>
          </a:prstGeom>
        </p:spPr>
      </p:pic>
      <p:pic>
        <p:nvPicPr>
          <p:cNvPr descr="Hexagonal icon." id="411" name="Google Shape;411;p67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pic>
        <p:nvPicPr>
          <p:cNvPr id="412" name="Google Shape;412;p67"/>
          <p:cNvPicPr preferRelativeResize="0"/>
          <p:nvPr>
            <p:ph idx="6" type="pic"/>
          </p:nvPr>
        </p:nvPicPr>
        <p:blipFill rotWithShape="1">
          <a:blip r:embed="rId5">
            <a:alphaModFix/>
          </a:blip>
          <a:srcRect b="0" l="9422" r="9414" t="0"/>
          <a:stretch/>
        </p:blipFill>
        <p:spPr>
          <a:xfrm>
            <a:off x="228600" y="2564446"/>
            <a:ext cx="2857200" cy="2348100"/>
          </a:xfrm>
          <a:prstGeom prst="round2SameRect">
            <a:avLst>
              <a:gd fmla="val 0" name="adj1"/>
              <a:gd fmla="val 6437" name="adj2"/>
            </a:avLst>
          </a:prstGeom>
        </p:spPr>
      </p:pic>
      <p:sp>
        <p:nvSpPr>
          <p:cNvPr id="413" name="Google Shape;413;p67"/>
          <p:cNvSpPr/>
          <p:nvPr/>
        </p:nvSpPr>
        <p:spPr>
          <a:xfrm>
            <a:off x="8596792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14" name="Google Shape;414;p67"/>
          <p:cNvSpPr txBox="1"/>
          <p:nvPr>
            <p:ph idx="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52400"/>
            <a:ext cx="87630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76"/>
          <p:cNvSpPr txBox="1"/>
          <p:nvPr/>
        </p:nvSpPr>
        <p:spPr>
          <a:xfrm>
            <a:off x="6063675" y="348575"/>
            <a:ext cx="264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HEAD/INLINE CSS</a:t>
            </a:r>
            <a:endParaRPr b="1" sz="3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300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77"/>
          <p:cNvSpPr txBox="1"/>
          <p:nvPr/>
        </p:nvSpPr>
        <p:spPr>
          <a:xfrm>
            <a:off x="6063675" y="348575"/>
            <a:ext cx="264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HEADER WITH PHP</a:t>
            </a:r>
            <a:endParaRPr b="1" sz="3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657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78"/>
          <p:cNvSpPr txBox="1"/>
          <p:nvPr/>
        </p:nvSpPr>
        <p:spPr>
          <a:xfrm>
            <a:off x="6524475" y="348575"/>
            <a:ext cx="227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JAVASCRIPT</a:t>
            </a:r>
            <a:endParaRPr b="1" sz="3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9"/>
          <p:cNvSpPr txBox="1"/>
          <p:nvPr>
            <p:ph idx="4" type="body"/>
          </p:nvPr>
        </p:nvSpPr>
        <p:spPr>
          <a:xfrm>
            <a:off x="1118125" y="198092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none"/>
              <a:t>Simple HTML created</a:t>
            </a:r>
            <a:endParaRPr sz="1500" u="none"/>
          </a:p>
        </p:txBody>
      </p:sp>
      <p:sp>
        <p:nvSpPr>
          <p:cNvPr id="500" name="Google Shape;500;p79"/>
          <p:cNvSpPr txBox="1"/>
          <p:nvPr>
            <p:ph idx="1" type="subTitle"/>
          </p:nvPr>
        </p:nvSpPr>
        <p:spPr>
          <a:xfrm>
            <a:off x="1115290" y="16856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November 2nd</a:t>
            </a:r>
            <a:endParaRPr sz="1700"/>
          </a:p>
        </p:txBody>
      </p:sp>
      <p:sp>
        <p:nvSpPr>
          <p:cNvPr id="501" name="Google Shape;501;p79"/>
          <p:cNvSpPr txBox="1"/>
          <p:nvPr>
            <p:ph idx="2" type="subTitle"/>
          </p:nvPr>
        </p:nvSpPr>
        <p:spPr>
          <a:xfrm>
            <a:off x="3560915" y="16856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November 9th</a:t>
            </a:r>
            <a:endParaRPr sz="1700"/>
          </a:p>
        </p:txBody>
      </p:sp>
      <p:sp>
        <p:nvSpPr>
          <p:cNvPr id="502" name="Google Shape;502;p79"/>
          <p:cNvSpPr txBox="1"/>
          <p:nvPr>
            <p:ph idx="3" type="subTitle"/>
          </p:nvPr>
        </p:nvSpPr>
        <p:spPr>
          <a:xfrm>
            <a:off x="6009865" y="16856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November 16th</a:t>
            </a:r>
            <a:endParaRPr sz="1700"/>
          </a:p>
        </p:txBody>
      </p:sp>
      <p:sp>
        <p:nvSpPr>
          <p:cNvPr id="503" name="Google Shape;503;p79"/>
          <p:cNvSpPr txBox="1"/>
          <p:nvPr>
            <p:ph idx="5" type="body"/>
          </p:nvPr>
        </p:nvSpPr>
        <p:spPr>
          <a:xfrm>
            <a:off x="3563750" y="198092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none"/>
              <a:t>CSS added to pages</a:t>
            </a:r>
            <a:endParaRPr sz="1500" u="none"/>
          </a:p>
        </p:txBody>
      </p:sp>
      <p:sp>
        <p:nvSpPr>
          <p:cNvPr id="504" name="Google Shape;504;p79"/>
          <p:cNvSpPr txBox="1"/>
          <p:nvPr>
            <p:ph idx="6" type="body"/>
          </p:nvPr>
        </p:nvSpPr>
        <p:spPr>
          <a:xfrm>
            <a:off x="6012700" y="198092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none"/>
              <a:t>Improvements in site design style</a:t>
            </a:r>
            <a:endParaRPr sz="1500" u="none"/>
          </a:p>
        </p:txBody>
      </p:sp>
      <p:sp>
        <p:nvSpPr>
          <p:cNvPr id="505" name="Google Shape;505;p79"/>
          <p:cNvSpPr txBox="1"/>
          <p:nvPr>
            <p:ph idx="7" type="subTitle"/>
          </p:nvPr>
        </p:nvSpPr>
        <p:spPr>
          <a:xfrm>
            <a:off x="6008802" y="2929794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December 7th</a:t>
            </a:r>
            <a:endParaRPr sz="1700"/>
          </a:p>
        </p:txBody>
      </p:sp>
      <p:sp>
        <p:nvSpPr>
          <p:cNvPr id="506" name="Google Shape;506;p79"/>
          <p:cNvSpPr txBox="1"/>
          <p:nvPr>
            <p:ph idx="8" type="body"/>
          </p:nvPr>
        </p:nvSpPr>
        <p:spPr>
          <a:xfrm>
            <a:off x="3562675" y="3225113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none"/>
              <a:t>Basic back-end additions</a:t>
            </a:r>
            <a:endParaRPr sz="1500" u="none"/>
          </a:p>
        </p:txBody>
      </p:sp>
      <p:sp>
        <p:nvSpPr>
          <p:cNvPr id="507" name="Google Shape;507;p79"/>
          <p:cNvSpPr txBox="1"/>
          <p:nvPr>
            <p:ph idx="9" type="subTitle"/>
          </p:nvPr>
        </p:nvSpPr>
        <p:spPr>
          <a:xfrm>
            <a:off x="3560915" y="2929794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November 30th</a:t>
            </a:r>
            <a:endParaRPr sz="1700"/>
          </a:p>
        </p:txBody>
      </p:sp>
      <p:sp>
        <p:nvSpPr>
          <p:cNvPr id="508" name="Google Shape;508;p79"/>
          <p:cNvSpPr txBox="1"/>
          <p:nvPr>
            <p:ph idx="13" type="body"/>
          </p:nvPr>
        </p:nvSpPr>
        <p:spPr>
          <a:xfrm>
            <a:off x="1115863" y="3225113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none"/>
              <a:t>Creation of purchasable items and shopping section</a:t>
            </a:r>
            <a:endParaRPr sz="1500" u="none"/>
          </a:p>
        </p:txBody>
      </p:sp>
      <p:sp>
        <p:nvSpPr>
          <p:cNvPr id="509" name="Google Shape;509;p79"/>
          <p:cNvSpPr txBox="1"/>
          <p:nvPr>
            <p:ph idx="14" type="subTitle"/>
          </p:nvPr>
        </p:nvSpPr>
        <p:spPr>
          <a:xfrm>
            <a:off x="1113027" y="2929794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November 23rd</a:t>
            </a:r>
            <a:endParaRPr sz="1700"/>
          </a:p>
        </p:txBody>
      </p:sp>
      <p:sp>
        <p:nvSpPr>
          <p:cNvPr id="510" name="Google Shape;510;p79"/>
          <p:cNvSpPr txBox="1"/>
          <p:nvPr>
            <p:ph idx="15" type="body"/>
          </p:nvPr>
        </p:nvSpPr>
        <p:spPr>
          <a:xfrm>
            <a:off x="6011638" y="3225113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none"/>
              <a:t>Finalized back-end</a:t>
            </a:r>
            <a:endParaRPr sz="1500" u="none"/>
          </a:p>
        </p:txBody>
      </p:sp>
      <p:sp>
        <p:nvSpPr>
          <p:cNvPr id="511" name="Google Shape;511;p79"/>
          <p:cNvSpPr txBox="1"/>
          <p:nvPr>
            <p:ph type="title"/>
          </p:nvPr>
        </p:nvSpPr>
        <p:spPr>
          <a:xfrm>
            <a:off x="339900" y="682775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DEVELOPMENT TIME ALLOCATION</a:t>
            </a:r>
            <a:endParaRPr sz="2200"/>
          </a:p>
        </p:txBody>
      </p:sp>
      <p:sp>
        <p:nvSpPr>
          <p:cNvPr id="512" name="Google Shape;512;p79"/>
          <p:cNvSpPr/>
          <p:nvPr>
            <p:ph idx="1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0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</p:spPr>
      </p:sp>
      <p:sp>
        <p:nvSpPr>
          <p:cNvPr id="518" name="Google Shape;518;p80"/>
          <p:cNvSpPr txBox="1"/>
          <p:nvPr>
            <p:ph type="title"/>
          </p:nvPr>
        </p:nvSpPr>
        <p:spPr>
          <a:xfrm>
            <a:off x="473175" y="1756950"/>
            <a:ext cx="91440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/>
              <a:t>Closing thoughts</a:t>
            </a:r>
            <a:endParaRPr sz="8200"/>
          </a:p>
        </p:txBody>
      </p:sp>
      <p:sp>
        <p:nvSpPr>
          <p:cNvPr id="519" name="Google Shape;519;p80"/>
          <p:cNvSpPr txBox="1"/>
          <p:nvPr>
            <p:ph idx="1" type="subTitle"/>
          </p:nvPr>
        </p:nvSpPr>
        <p:spPr>
          <a:xfrm>
            <a:off x="473169" y="2992950"/>
            <a:ext cx="3629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Presented by Chance Smits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BUGS FIXED</a:t>
            </a:r>
            <a:endParaRPr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26" name="Google Shape;526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/>
              <a:t>Fixed issues with session tracking</a:t>
            </a:r>
            <a:endParaRPr sz="2000" u="none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u="none"/>
              <a:t>Didn’t stay logged in when traversing webpages</a:t>
            </a:r>
            <a:endParaRPr sz="2000" u="none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u="none"/>
              <a:t>Resolved by modifying PHP code</a:t>
            </a:r>
            <a:endParaRPr sz="2000" u="none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/>
              <a:t>Fixed orientation issues on headers</a:t>
            </a:r>
            <a:endParaRPr sz="2000" u="none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u="none"/>
              <a:t>Resolved by changing CSS settings</a:t>
            </a:r>
            <a:endParaRPr sz="2000" u="none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/>
              <a:t>Fixed filtering system on shop pages</a:t>
            </a:r>
            <a:endParaRPr sz="2000" u="none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u="none"/>
              <a:t>Resolved by improving JavaScript code</a:t>
            </a:r>
            <a:endParaRPr sz="2000" u="none"/>
          </a:p>
        </p:txBody>
      </p:sp>
      <p:pic>
        <p:nvPicPr>
          <p:cNvPr id="527" name="Google Shape;52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975" y="156335"/>
            <a:ext cx="708176" cy="7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POTENTIAL FUTURE IMPROVEMENTS</a:t>
            </a:r>
            <a:endParaRPr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34" name="Google Shape;534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/>
              <a:t>Addition of a footer</a:t>
            </a:r>
            <a:endParaRPr sz="2000" u="none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/>
              <a:t>More user login credentials</a:t>
            </a:r>
            <a:endParaRPr sz="2000" u="none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/>
              <a:t>Ability to create an account</a:t>
            </a:r>
            <a:endParaRPr sz="2000" u="none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/>
              <a:t>Minor visual improvements</a:t>
            </a:r>
            <a:endParaRPr sz="2000" u="none"/>
          </a:p>
        </p:txBody>
      </p:sp>
      <p:pic>
        <p:nvPicPr>
          <p:cNvPr id="535" name="Google Shape;53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975" y="156335"/>
            <a:ext cx="708176" cy="7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3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</p:spPr>
      </p:sp>
      <p:sp>
        <p:nvSpPr>
          <p:cNvPr id="541" name="Google Shape;541;p83"/>
          <p:cNvSpPr txBox="1"/>
          <p:nvPr>
            <p:ph type="title"/>
          </p:nvPr>
        </p:nvSpPr>
        <p:spPr>
          <a:xfrm>
            <a:off x="534365" y="183420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Thank you!</a:t>
            </a:r>
            <a:endParaRPr sz="7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8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</p:spPr>
      </p:sp>
      <p:sp>
        <p:nvSpPr>
          <p:cNvPr id="420" name="Google Shape;420;p68"/>
          <p:cNvSpPr txBox="1"/>
          <p:nvPr>
            <p:ph type="title"/>
          </p:nvPr>
        </p:nvSpPr>
        <p:spPr>
          <a:xfrm>
            <a:off x="473175" y="1756950"/>
            <a:ext cx="73224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21" name="Google Shape;421;p68"/>
          <p:cNvSpPr txBox="1"/>
          <p:nvPr>
            <p:ph idx="1" type="subTitle"/>
          </p:nvPr>
        </p:nvSpPr>
        <p:spPr>
          <a:xfrm>
            <a:off x="473169" y="2992950"/>
            <a:ext cx="3629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Presented by Emerson Brown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OVERVIEW</a:t>
            </a:r>
            <a:endParaRPr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8" name="Google Shape;428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/>
              <a:t>M</a:t>
            </a:r>
            <a:r>
              <a:rPr lang="en" sz="2000" u="none"/>
              <a:t>ock luxury clothing site for a fake company titled “Pursuit of Prestige”</a:t>
            </a:r>
            <a:endParaRPr sz="2000" u="none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/>
              <a:t>Features an elaborate front-end design scheme and some back-end functionality</a:t>
            </a:r>
            <a:endParaRPr sz="2000" u="none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u="none"/>
              <a:t>Login system</a:t>
            </a:r>
            <a:endParaRPr sz="2000" u="none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u="none"/>
              <a:t>Contact form</a:t>
            </a:r>
            <a:endParaRPr sz="2000" u="none"/>
          </a:p>
        </p:txBody>
      </p:sp>
      <p:pic>
        <p:nvPicPr>
          <p:cNvPr id="429" name="Google Shape;42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975" y="156335"/>
            <a:ext cx="708176" cy="7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MOTIVATION</a:t>
            </a:r>
            <a:endParaRPr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36" name="Google Shape;436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/>
              <a:t>Providing luxury apparel and accessories from multiple name brands</a:t>
            </a:r>
            <a:endParaRPr sz="2000" u="none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/>
              <a:t>Providing a comfortable user experience</a:t>
            </a:r>
            <a:endParaRPr sz="2000" u="none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/>
              <a:t>Creating an online presence for the “business”</a:t>
            </a:r>
            <a:endParaRPr sz="2000" u="none"/>
          </a:p>
        </p:txBody>
      </p:sp>
      <p:pic>
        <p:nvPicPr>
          <p:cNvPr id="437" name="Google Shape;43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975" y="156335"/>
            <a:ext cx="708176" cy="7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TARGET USERS</a:t>
            </a:r>
            <a:endParaRPr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44" name="Google Shape;444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/>
              <a:t>Individuals looking to purchase luxury clothing and accessories</a:t>
            </a:r>
            <a:endParaRPr sz="2000" u="none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/>
              <a:t>Those with a large budget</a:t>
            </a:r>
            <a:endParaRPr sz="2000" u="none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/>
              <a:t>Businesspeople</a:t>
            </a:r>
            <a:endParaRPr sz="2000" u="none"/>
          </a:p>
        </p:txBody>
      </p:sp>
      <p:pic>
        <p:nvPicPr>
          <p:cNvPr id="445" name="Google Shape;44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975" y="156335"/>
            <a:ext cx="708176" cy="7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OUR TEAM</a:t>
            </a:r>
            <a:endParaRPr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2" name="Google Shape;452;p72"/>
          <p:cNvSpPr txBox="1"/>
          <p:nvPr>
            <p:ph idx="1" type="body"/>
          </p:nvPr>
        </p:nvSpPr>
        <p:spPr>
          <a:xfrm>
            <a:off x="311700" y="1589300"/>
            <a:ext cx="2429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/>
              <a:t>Front-end development experience</a:t>
            </a:r>
            <a:endParaRPr sz="2000" u="none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/>
              <a:t>Project experience</a:t>
            </a:r>
            <a:endParaRPr sz="2000" u="none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/>
              <a:t>Beginner back-end experience</a:t>
            </a:r>
            <a:endParaRPr sz="2000" u="none"/>
          </a:p>
        </p:txBody>
      </p:sp>
      <p:sp>
        <p:nvSpPr>
          <p:cNvPr id="453" name="Google Shape;453;p72"/>
          <p:cNvSpPr txBox="1"/>
          <p:nvPr>
            <p:ph idx="1" type="body"/>
          </p:nvPr>
        </p:nvSpPr>
        <p:spPr>
          <a:xfrm>
            <a:off x="311700" y="1120400"/>
            <a:ext cx="2429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none"/>
              <a:t>GABE HARMON</a:t>
            </a:r>
            <a:endParaRPr b="1" sz="2000" u="none"/>
          </a:p>
        </p:txBody>
      </p:sp>
      <p:pic>
        <p:nvPicPr>
          <p:cNvPr id="454" name="Google Shape;45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975" y="156335"/>
            <a:ext cx="708176" cy="70817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72"/>
          <p:cNvSpPr txBox="1"/>
          <p:nvPr>
            <p:ph idx="1" type="body"/>
          </p:nvPr>
        </p:nvSpPr>
        <p:spPr>
          <a:xfrm>
            <a:off x="2919750" y="1589300"/>
            <a:ext cx="2429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/>
              <a:t>Strong front end/debugger experience </a:t>
            </a:r>
            <a:endParaRPr sz="2000" u="none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/>
              <a:t>Average backend experience</a:t>
            </a:r>
            <a:endParaRPr sz="2000" u="none"/>
          </a:p>
        </p:txBody>
      </p:sp>
      <p:sp>
        <p:nvSpPr>
          <p:cNvPr id="456" name="Google Shape;456;p72"/>
          <p:cNvSpPr txBox="1"/>
          <p:nvPr>
            <p:ph idx="1" type="body"/>
          </p:nvPr>
        </p:nvSpPr>
        <p:spPr>
          <a:xfrm>
            <a:off x="2919750" y="1120400"/>
            <a:ext cx="26082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none"/>
              <a:t>EMERSON BROWN</a:t>
            </a:r>
            <a:endParaRPr b="1" sz="2000" u="none"/>
          </a:p>
        </p:txBody>
      </p:sp>
      <p:sp>
        <p:nvSpPr>
          <p:cNvPr id="457" name="Google Shape;457;p72"/>
          <p:cNvSpPr txBox="1"/>
          <p:nvPr>
            <p:ph idx="1" type="body"/>
          </p:nvPr>
        </p:nvSpPr>
        <p:spPr>
          <a:xfrm>
            <a:off x="5527800" y="1589300"/>
            <a:ext cx="27852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/>
              <a:t>Intermediate backend experience</a:t>
            </a:r>
            <a:endParaRPr sz="2000" u="none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/>
              <a:t>Project planning / documentation experience</a:t>
            </a:r>
            <a:endParaRPr sz="2000" u="none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/>
              <a:t>Networking experience</a:t>
            </a:r>
            <a:endParaRPr sz="2000" u="none"/>
          </a:p>
        </p:txBody>
      </p:sp>
      <p:sp>
        <p:nvSpPr>
          <p:cNvPr id="458" name="Google Shape;458;p72"/>
          <p:cNvSpPr txBox="1"/>
          <p:nvPr>
            <p:ph idx="1" type="body"/>
          </p:nvPr>
        </p:nvSpPr>
        <p:spPr>
          <a:xfrm>
            <a:off x="5527800" y="1120400"/>
            <a:ext cx="2429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none"/>
              <a:t>CHANCE SMITS</a:t>
            </a:r>
            <a:endParaRPr b="1" sz="2000" u="non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3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</p:spPr>
      </p:sp>
      <p:sp>
        <p:nvSpPr>
          <p:cNvPr id="464" name="Google Shape;464;p73"/>
          <p:cNvSpPr txBox="1"/>
          <p:nvPr>
            <p:ph type="title"/>
          </p:nvPr>
        </p:nvSpPr>
        <p:spPr>
          <a:xfrm>
            <a:off x="534365" y="1633875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L</a:t>
            </a:r>
            <a:r>
              <a:rPr lang="en" sz="7300"/>
              <a:t>ive demonstration</a:t>
            </a:r>
            <a:endParaRPr sz="7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4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</p:spPr>
      </p:sp>
      <p:sp>
        <p:nvSpPr>
          <p:cNvPr id="470" name="Google Shape;470;p74"/>
          <p:cNvSpPr txBox="1"/>
          <p:nvPr>
            <p:ph type="title"/>
          </p:nvPr>
        </p:nvSpPr>
        <p:spPr>
          <a:xfrm>
            <a:off x="347540" y="1179475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hood</a:t>
            </a:r>
            <a:endParaRPr/>
          </a:p>
        </p:txBody>
      </p:sp>
      <p:sp>
        <p:nvSpPr>
          <p:cNvPr id="471" name="Google Shape;471;p74"/>
          <p:cNvSpPr txBox="1"/>
          <p:nvPr>
            <p:ph idx="4294967295" type="subTitle"/>
          </p:nvPr>
        </p:nvSpPr>
        <p:spPr>
          <a:xfrm>
            <a:off x="429444" y="3570425"/>
            <a:ext cx="3629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Presented by Gabe Harmon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400" y="244550"/>
            <a:ext cx="2476650" cy="4654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les Pitch">
  <a:themeElements>
    <a:clrScheme name="Simple Light">
      <a:dk1>
        <a:srgbClr val="08005F"/>
      </a:dk1>
      <a:lt1>
        <a:srgbClr val="FFFFFF"/>
      </a:lt1>
      <a:dk2>
        <a:srgbClr val="000000"/>
      </a:dk2>
      <a:lt2>
        <a:srgbClr val="B1A1FF"/>
      </a:lt2>
      <a:accent1>
        <a:srgbClr val="A1FF5F"/>
      </a:accent1>
      <a:accent2>
        <a:srgbClr val="1BBE90"/>
      </a:accent2>
      <a:accent3>
        <a:srgbClr val="0A485F"/>
      </a:accent3>
      <a:accent4>
        <a:srgbClr val="9ACAE0"/>
      </a:accent4>
      <a:accent5>
        <a:srgbClr val="D1D1EB"/>
      </a:accent5>
      <a:accent6>
        <a:srgbClr val="2837DB"/>
      </a:accent6>
      <a:hlink>
        <a:srgbClr val="2837D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