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Urbanis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rbanis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rbanist-bold.fntdata"/><Relationship Id="rId6" Type="http://schemas.openxmlformats.org/officeDocument/2006/relationships/slide" Target="slides/slide1.xml"/><Relationship Id="rId18" Type="http://schemas.openxmlformats.org/officeDocument/2006/relationships/font" Target="fonts/Urbanis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138058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138058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eead3cf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eead3cf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7a85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7a85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eead3cf2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eead3cf2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138058c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138058c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eead3cf2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eead3cf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ead3cf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eead3cf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882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"/>
                <a:ea typeface="Urbanist"/>
                <a:cs typeface="Urbanist"/>
                <a:sym typeface="Urbanist"/>
              </a:rPr>
              <a:t>PURSUIT OF PRESTIGE</a:t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 by Gabe Harmon, Emerson Brown, &amp; Chance Smits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510450" y="2086775"/>
            <a:ext cx="81231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L</a:t>
            </a:r>
            <a:r>
              <a:rPr lang="en" sz="3220"/>
              <a:t>uxury Clothing</a:t>
            </a:r>
            <a:endParaRPr sz="3220"/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4038725" y="2214825"/>
            <a:ext cx="2610900" cy="15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 luxury clothing store website called “Pursuit of Prestige”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feature multiple webpages as part of the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feature a login system and possibly a contact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HTML, CSS, JavaScript, and likely PHP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Tools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7477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Components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Webpages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Welcoming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“Shop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Mocked for 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form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form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Entity-Relationship Diagram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0" y="1301501"/>
            <a:ext cx="7307150" cy="34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User Stories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a </a:t>
            </a:r>
            <a:r>
              <a:rPr b="1" lang="en" u="sng"/>
              <a:t>user</a:t>
            </a:r>
            <a:r>
              <a:rPr lang="en"/>
              <a:t>, I want </a:t>
            </a:r>
            <a:r>
              <a:rPr b="1" lang="en" u="sng"/>
              <a:t>a user account that I can use to purchase clothing</a:t>
            </a:r>
            <a:r>
              <a:rPr lang="en"/>
              <a:t> so that </a:t>
            </a:r>
            <a:r>
              <a:rPr b="1" lang="en" u="sng"/>
              <a:t>I can log on to the website in the future and have my prior browsing, deals, and other activity saved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“As a </a:t>
            </a:r>
            <a:r>
              <a:rPr b="1" lang="en" u="sng"/>
              <a:t>employee</a:t>
            </a:r>
            <a:r>
              <a:rPr lang="en"/>
              <a:t>, I want </a:t>
            </a:r>
            <a:r>
              <a:rPr b="1" lang="en" u="sng"/>
              <a:t>a visual of my employee status within the organization</a:t>
            </a:r>
            <a:r>
              <a:rPr lang="en"/>
              <a:t> so that </a:t>
            </a:r>
            <a:r>
              <a:rPr b="1" lang="en" u="sng"/>
              <a:t>I can track my pay and other information regarding my employment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Developer Experience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Gabe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</a:t>
            </a:r>
            <a:r>
              <a:rPr lang="en"/>
              <a:t> front-end/visual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backend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Front/backend project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Emerson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front end/debugger </a:t>
            </a:r>
            <a:r>
              <a:rPr lang="en"/>
              <a:t>experience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backend experience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7008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Chance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backend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planning/documentation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Networking 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