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f8e015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f8e015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ec644a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ec644a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f8e015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f8e015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e0f7cc6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e0f7cc6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e0f7cc6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e0f7cc6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e0f7cc6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e0f7cc6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ec644a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ec644a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ec644a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ec644a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ec644a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ec644a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f8e01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f8e01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f62763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f62763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Bunniez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your best group selfies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248" y="2199951"/>
            <a:ext cx="4045925" cy="1319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Processing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31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runs image processing utility supporting the following three stages: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Alignment, using feature matching to compute homography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Face detection, </a:t>
            </a:r>
            <a:r>
              <a:rPr lang="en-GB"/>
              <a:t>using Haar cascade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Photomerge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250" y="489449"/>
            <a:ext cx="4045925" cy="17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248" y="3477373"/>
            <a:ext cx="4045926" cy="110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56538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performs many tasks throughout flow, including: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aking pictures and selecting multiple images from gallery using Intents and URIs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Async HTTP Communication and file transfer with server using okHTTP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Presenting clickable bounding boxes on ImageView by translating coordinates received from server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188" y="0"/>
            <a:ext cx="2644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shots.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175" y="2036500"/>
            <a:ext cx="2329575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8250" y="2036500"/>
            <a:ext cx="2329575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29" r="19" t="0"/>
          <a:stretch/>
        </p:blipFill>
        <p:spPr>
          <a:xfrm>
            <a:off x="555325" y="2036500"/>
            <a:ext cx="2329576" cy="1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Decide from which picture to take each 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175" y="2036500"/>
            <a:ext cx="2329575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8250" y="2036500"/>
            <a:ext cx="2329575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29" r="19" t="0"/>
          <a:stretch/>
        </p:blipFill>
        <p:spPr>
          <a:xfrm>
            <a:off x="555325" y="2036500"/>
            <a:ext cx="2329576" cy="18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1692750" y="2937550"/>
            <a:ext cx="784200" cy="75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522100" y="2814650"/>
            <a:ext cx="784200" cy="750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69025" y="2814650"/>
            <a:ext cx="784200" cy="7509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350300" y="2937550"/>
            <a:ext cx="784200" cy="7509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264975" y="2814650"/>
            <a:ext cx="784200" cy="7509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088700" y="2863025"/>
            <a:ext cx="784200" cy="7509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Bunniez combines the images into one where everyone looks their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75" y="2021375"/>
            <a:ext cx="3210950" cy="25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stuff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- Server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5053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approach avoids processing large camera images on mobile resources, with a simple HTTP 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Initiate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Upload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Preprocess (Alignment, face detection)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Download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Process (Photomerge)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Close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58" y="0"/>
            <a:ext cx="35297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