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88825" cy="6858000"/>
  <p:notesSz cx="6858000" cy="9144000"/>
  <p:embeddedFontLst>
    <p:embeddedFont>
      <p:font typeface="Tahoma" pitchFamily="34" charset="0"/>
      <p:regular r:id="rId25"/>
      <p:bold r:id="rId26"/>
    </p:embeddedFont>
    <p:embeddedFont>
      <p:font typeface="Georgia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kUY5pBulwX3aIN1WAWvwMYOW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437" y="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7500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0412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6321dbadf_0_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a6321dbad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6321dbadf_0_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a6321dbad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6321dbadf_0_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a6321dbad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3e9d52664_1_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53e9d5266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3e9d52664_2_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53e9d52664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3e9d52664_2_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53e9d52664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3e9d52664_2_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53e9d52664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61e1f9d1f_0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a61e1f9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2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4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4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body" idx="5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body" idx="6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9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9"/>
          <p:cNvSpPr txBox="1">
            <a:spLocks noGrp="1"/>
          </p:cNvSpPr>
          <p:nvPr>
            <p:ph type="subTitle" idx="1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0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0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1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1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61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2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3"/>
          <p:cNvSpPr txBox="1">
            <a:spLocks noGrp="1"/>
          </p:cNvSpPr>
          <p:nvPr>
            <p:ph type="subTitle" idx="1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4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4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64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64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5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5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65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5"/>
          <p:cNvSpPr txBox="1">
            <a:spLocks noGrp="1"/>
          </p:cNvSpPr>
          <p:nvPr>
            <p:ph type="body" idx="3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6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6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66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66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7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7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67"/>
          <p:cNvSpPr txBox="1">
            <a:spLocks noGrp="1"/>
          </p:cNvSpPr>
          <p:nvPr>
            <p:ph type="body" idx="2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8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8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8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68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68"/>
          <p:cNvSpPr txBox="1">
            <a:spLocks noGrp="1"/>
          </p:cNvSpPr>
          <p:nvPr>
            <p:ph type="body" idx="4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9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9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69"/>
          <p:cNvSpPr txBox="1">
            <a:spLocks noGrp="1"/>
          </p:cNvSpPr>
          <p:nvPr>
            <p:ph type="body" idx="2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69"/>
          <p:cNvSpPr txBox="1">
            <a:spLocks noGrp="1"/>
          </p:cNvSpPr>
          <p:nvPr>
            <p:ph type="body" idx="3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69"/>
          <p:cNvSpPr txBox="1">
            <a:spLocks noGrp="1"/>
          </p:cNvSpPr>
          <p:nvPr>
            <p:ph type="body" idx="4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69"/>
          <p:cNvSpPr txBox="1">
            <a:spLocks noGrp="1"/>
          </p:cNvSpPr>
          <p:nvPr>
            <p:ph type="body" idx="5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69"/>
          <p:cNvSpPr txBox="1">
            <a:spLocks noGrp="1"/>
          </p:cNvSpPr>
          <p:nvPr>
            <p:ph type="body" idx="6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subTitle" idx="1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9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ubTitle" idx="1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>
            <a:spLocks noGrp="1"/>
          </p:cNvSpPr>
          <p:nvPr>
            <p:ph type="subTitle" idx="1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2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42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3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43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43"/>
          <p:cNvSpPr txBox="1">
            <a:spLocks noGrp="1"/>
          </p:cNvSpPr>
          <p:nvPr>
            <p:ph type="body" idx="3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4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44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4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5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45"/>
          <p:cNvSpPr txBox="1">
            <a:spLocks noGrp="1"/>
          </p:cNvSpPr>
          <p:nvPr>
            <p:ph type="body" idx="2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6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46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46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46"/>
          <p:cNvSpPr txBox="1">
            <a:spLocks noGrp="1"/>
          </p:cNvSpPr>
          <p:nvPr>
            <p:ph type="body" idx="4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7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47"/>
          <p:cNvSpPr txBox="1">
            <a:spLocks noGrp="1"/>
          </p:cNvSpPr>
          <p:nvPr>
            <p:ph type="body" idx="2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47"/>
          <p:cNvSpPr txBox="1">
            <a:spLocks noGrp="1"/>
          </p:cNvSpPr>
          <p:nvPr>
            <p:ph type="body" idx="3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body" idx="4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47"/>
          <p:cNvSpPr txBox="1">
            <a:spLocks noGrp="1"/>
          </p:cNvSpPr>
          <p:nvPr>
            <p:ph type="body" idx="5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47"/>
          <p:cNvSpPr txBox="1">
            <a:spLocks noGrp="1"/>
          </p:cNvSpPr>
          <p:nvPr>
            <p:ph type="body" idx="6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subTitle" idx="1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body" idx="3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2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34" Type="http://schemas.openxmlformats.org/officeDocument/2006/relationships/image" Target="../media/image2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pn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23" Type="http://schemas.openxmlformats.org/officeDocument/2006/relationships/image" Target="../media/image10.png"/><Relationship Id="rId28" Type="http://schemas.openxmlformats.org/officeDocument/2006/relationships/image" Target="../media/image15.png"/><Relationship Id="rId36" Type="http://schemas.openxmlformats.org/officeDocument/2006/relationships/image" Target="../media/image2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2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6.png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image" Target="../media/image19.png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g"/><Relationship Id="rId23" Type="http://schemas.openxmlformats.org/officeDocument/2006/relationships/image" Target="../media/image17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6.png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image" Target="../media/image19.png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g"/><Relationship Id="rId23" Type="http://schemas.openxmlformats.org/officeDocument/2006/relationships/image" Target="../media/image17.png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Relationship Id="rId22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14">
            <a:alphaModFix amt="40000"/>
          </a:blip>
          <a:srcRect/>
          <a:stretch/>
        </p:blipFill>
        <p:spPr>
          <a:xfrm>
            <a:off x="11180160" y="6355080"/>
            <a:ext cx="501840" cy="50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6"/>
          <p:cNvPicPr preferRelativeResize="0"/>
          <p:nvPr/>
        </p:nvPicPr>
        <p:blipFill rotWithShape="1">
          <a:blip r:embed="rId15">
            <a:alphaModFix amt="40000"/>
          </a:blip>
          <a:srcRect/>
          <a:stretch/>
        </p:blipFill>
        <p:spPr>
          <a:xfrm>
            <a:off x="0" y="0"/>
            <a:ext cx="12187800" cy="253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6"/>
          <p:cNvCxnSpPr/>
          <p:nvPr/>
        </p:nvCxnSpPr>
        <p:spPr>
          <a:xfrm rot="10800000">
            <a:off x="767880" y="1545840"/>
            <a:ext cx="228240" cy="0"/>
          </a:xfrm>
          <a:prstGeom prst="straightConnector1">
            <a:avLst/>
          </a:prstGeom>
          <a:noFill/>
          <a:ln w="38150" cap="flat" cmpd="sng">
            <a:solidFill>
              <a:srgbClr val="FACD62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3" name="Google Shape;13;p16" descr="Oracle logo in white on red staging background"/>
          <p:cNvPicPr preferRelativeResize="0"/>
          <p:nvPr/>
        </p:nvPicPr>
        <p:blipFill rotWithShape="1">
          <a:blip r:embed="rId16">
            <a:alphaModFix amt="40000"/>
          </a:blip>
          <a:srcRect/>
          <a:stretch/>
        </p:blipFill>
        <p:spPr>
          <a:xfrm>
            <a:off x="530280" y="6263640"/>
            <a:ext cx="1623960" cy="59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6"/>
          <p:cNvSpPr/>
          <p:nvPr/>
        </p:nvSpPr>
        <p:spPr>
          <a:xfrm>
            <a:off x="0" y="0"/>
            <a:ext cx="12187800" cy="320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16"/>
          <p:cNvGrpSpPr/>
          <p:nvPr/>
        </p:nvGrpSpPr>
        <p:grpSpPr>
          <a:xfrm>
            <a:off x="0" y="0"/>
            <a:ext cx="12187440" cy="6857280"/>
            <a:chOff x="0" y="0"/>
            <a:chExt cx="12187440" cy="6857280"/>
          </a:xfrm>
        </p:grpSpPr>
        <p:sp>
          <p:nvSpPr>
            <p:cNvPr id="16" name="Google Shape;16;p16"/>
            <p:cNvSpPr/>
            <p:nvPr/>
          </p:nvSpPr>
          <p:spPr>
            <a:xfrm>
              <a:off x="0" y="3549600"/>
              <a:ext cx="7409160" cy="291888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0" y="3781800"/>
              <a:ext cx="3809520" cy="1952640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6"/>
            <p:cNvSpPr/>
            <p:nvPr/>
          </p:nvSpPr>
          <p:spPr>
            <a:xfrm>
              <a:off x="5409000" y="1979640"/>
              <a:ext cx="6778440" cy="487728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6"/>
            <p:cNvSpPr/>
            <p:nvPr/>
          </p:nvSpPr>
          <p:spPr>
            <a:xfrm>
              <a:off x="4095720" y="5138280"/>
              <a:ext cx="3812760" cy="1275480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0" y="4812120"/>
              <a:ext cx="5912280" cy="1952640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6"/>
            <p:cNvSpPr/>
            <p:nvPr/>
          </p:nvSpPr>
          <p:spPr>
            <a:xfrm>
              <a:off x="0" y="5026320"/>
              <a:ext cx="2997360" cy="1738800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6"/>
            <p:cNvSpPr/>
            <p:nvPr/>
          </p:nvSpPr>
          <p:spPr>
            <a:xfrm>
              <a:off x="0" y="5358600"/>
              <a:ext cx="5766120" cy="1445400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6"/>
            <p:cNvSpPr/>
            <p:nvPr/>
          </p:nvSpPr>
          <p:spPr>
            <a:xfrm>
              <a:off x="0" y="0"/>
              <a:ext cx="1626840" cy="959040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3807720" y="2167200"/>
              <a:ext cx="1184400" cy="690840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8470800" y="3980880"/>
              <a:ext cx="1258920" cy="1878840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6"/>
            <p:cNvSpPr/>
            <p:nvPr/>
          </p:nvSpPr>
          <p:spPr>
            <a:xfrm>
              <a:off x="7625880" y="5325120"/>
              <a:ext cx="200160" cy="299160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6"/>
            <p:cNvSpPr/>
            <p:nvPr/>
          </p:nvSpPr>
          <p:spPr>
            <a:xfrm>
              <a:off x="6653880" y="5152680"/>
              <a:ext cx="772920" cy="572760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6"/>
            <p:cNvSpPr/>
            <p:nvPr/>
          </p:nvSpPr>
          <p:spPr>
            <a:xfrm>
              <a:off x="7907760" y="4883760"/>
              <a:ext cx="505440" cy="754200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0" y="5298480"/>
              <a:ext cx="12187440" cy="1558800"/>
            </a:xfrm>
            <a:prstGeom prst="rect">
              <a:avLst/>
            </a:prstGeom>
            <a:blipFill rotWithShape="1">
              <a:blip r:embed="rId3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4501800" y="4242960"/>
              <a:ext cx="673920" cy="479160"/>
            </a:xfrm>
            <a:prstGeom prst="rect">
              <a:avLst/>
            </a:prstGeom>
            <a:blipFill rotWithShape="1">
              <a:blip r:embed="rId3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6"/>
            <p:cNvSpPr/>
            <p:nvPr/>
          </p:nvSpPr>
          <p:spPr>
            <a:xfrm>
              <a:off x="3133440" y="483120"/>
              <a:ext cx="491040" cy="348840"/>
            </a:xfrm>
            <a:prstGeom prst="rect">
              <a:avLst/>
            </a:prstGeom>
            <a:blipFill rotWithShape="1">
              <a:blip r:embed="rId3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6"/>
            <p:cNvSpPr/>
            <p:nvPr/>
          </p:nvSpPr>
          <p:spPr>
            <a:xfrm>
              <a:off x="9452160" y="3462840"/>
              <a:ext cx="300600" cy="213840"/>
            </a:xfrm>
            <a:prstGeom prst="rect">
              <a:avLst/>
            </a:prstGeom>
            <a:blipFill rotWithShape="1">
              <a:blip r:embed="rId3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4047840" y="5694480"/>
              <a:ext cx="8139600" cy="1162800"/>
            </a:xfrm>
            <a:custGeom>
              <a:avLst/>
              <a:gdLst/>
              <a:ahLst/>
              <a:cxnLst/>
              <a:rect l="l" t="t" r="r" b="b"/>
              <a:pathLst>
                <a:path w="13427710" h="1918970" extrusionOk="0">
                  <a:moveTo>
                    <a:pt x="0" y="1918809"/>
                  </a:moveTo>
                  <a:lnTo>
                    <a:pt x="33155" y="1899914"/>
                  </a:lnTo>
                  <a:lnTo>
                    <a:pt x="70191" y="1878910"/>
                  </a:lnTo>
                  <a:lnTo>
                    <a:pt x="107531" y="1857839"/>
                  </a:lnTo>
                  <a:lnTo>
                    <a:pt x="145179" y="1836705"/>
                  </a:lnTo>
                  <a:lnTo>
                    <a:pt x="183141" y="1815508"/>
                  </a:lnTo>
                  <a:lnTo>
                    <a:pt x="221422" y="1794252"/>
                  </a:lnTo>
                  <a:lnTo>
                    <a:pt x="260028" y="1772937"/>
                  </a:lnTo>
                  <a:lnTo>
                    <a:pt x="298963" y="1751565"/>
                  </a:lnTo>
                  <a:lnTo>
                    <a:pt x="338233" y="1730139"/>
                  </a:lnTo>
                  <a:lnTo>
                    <a:pt x="377843" y="1708659"/>
                  </a:lnTo>
                  <a:lnTo>
                    <a:pt x="417798" y="1687129"/>
                  </a:lnTo>
                  <a:lnTo>
                    <a:pt x="458105" y="1665549"/>
                  </a:lnTo>
                  <a:lnTo>
                    <a:pt x="498767" y="1643922"/>
                  </a:lnTo>
                  <a:lnTo>
                    <a:pt x="539791" y="1622249"/>
                  </a:lnTo>
                  <a:lnTo>
                    <a:pt x="581181" y="1600533"/>
                  </a:lnTo>
                  <a:lnTo>
                    <a:pt x="622943" y="1578775"/>
                  </a:lnTo>
                  <a:lnTo>
                    <a:pt x="665082" y="1556976"/>
                  </a:lnTo>
                  <a:lnTo>
                    <a:pt x="707604" y="1535140"/>
                  </a:lnTo>
                  <a:lnTo>
                    <a:pt x="750513" y="1513267"/>
                  </a:lnTo>
                  <a:lnTo>
                    <a:pt x="793815" y="1491359"/>
                  </a:lnTo>
                  <a:lnTo>
                    <a:pt x="837515" y="1469419"/>
                  </a:lnTo>
                  <a:lnTo>
                    <a:pt x="881619" y="1447448"/>
                  </a:lnTo>
                  <a:lnTo>
                    <a:pt x="926132" y="1425448"/>
                  </a:lnTo>
                  <a:lnTo>
                    <a:pt x="971058" y="1403421"/>
                  </a:lnTo>
                  <a:lnTo>
                    <a:pt x="1016404" y="1381369"/>
                  </a:lnTo>
                  <a:lnTo>
                    <a:pt x="1062175" y="1359293"/>
                  </a:lnTo>
                  <a:lnTo>
                    <a:pt x="1108375" y="1337195"/>
                  </a:lnTo>
                  <a:lnTo>
                    <a:pt x="1155010" y="1315077"/>
                  </a:lnTo>
                  <a:lnTo>
                    <a:pt x="1202086" y="1292942"/>
                  </a:lnTo>
                  <a:lnTo>
                    <a:pt x="1249607" y="1270790"/>
                  </a:lnTo>
                  <a:lnTo>
                    <a:pt x="1297580" y="1248624"/>
                  </a:lnTo>
                  <a:lnTo>
                    <a:pt x="1346008" y="1226446"/>
                  </a:lnTo>
                  <a:lnTo>
                    <a:pt x="1394898" y="1204257"/>
                  </a:lnTo>
                  <a:lnTo>
                    <a:pt x="1444255" y="1182059"/>
                  </a:lnTo>
                  <a:lnTo>
                    <a:pt x="1494084" y="1159854"/>
                  </a:lnTo>
                  <a:lnTo>
                    <a:pt x="1544390" y="1137644"/>
                  </a:lnTo>
                  <a:lnTo>
                    <a:pt x="1595179" y="1115431"/>
                  </a:lnTo>
                  <a:lnTo>
                    <a:pt x="1646456" y="1093216"/>
                  </a:lnTo>
                  <a:lnTo>
                    <a:pt x="1698225" y="1071002"/>
                  </a:lnTo>
                  <a:lnTo>
                    <a:pt x="1750493" y="1048790"/>
                  </a:lnTo>
                  <a:lnTo>
                    <a:pt x="1803265" y="1026582"/>
                  </a:lnTo>
                  <a:lnTo>
                    <a:pt x="1856546" y="1004380"/>
                  </a:lnTo>
                  <a:lnTo>
                    <a:pt x="1910341" y="982185"/>
                  </a:lnTo>
                  <a:lnTo>
                    <a:pt x="1964656" y="960000"/>
                  </a:lnTo>
                  <a:lnTo>
                    <a:pt x="2019495" y="937827"/>
                  </a:lnTo>
                  <a:lnTo>
                    <a:pt x="2074864" y="915667"/>
                  </a:lnTo>
                  <a:lnTo>
                    <a:pt x="2130769" y="893522"/>
                  </a:lnTo>
                  <a:lnTo>
                    <a:pt x="2187214" y="871394"/>
                  </a:lnTo>
                  <a:lnTo>
                    <a:pt x="2244205" y="849285"/>
                  </a:lnTo>
                  <a:lnTo>
                    <a:pt x="2301747" y="827196"/>
                  </a:lnTo>
                  <a:lnTo>
                    <a:pt x="2359846" y="805130"/>
                  </a:lnTo>
                  <a:lnTo>
                    <a:pt x="2418507" y="783088"/>
                  </a:lnTo>
                  <a:lnTo>
                    <a:pt x="2477734" y="761072"/>
                  </a:lnTo>
                  <a:lnTo>
                    <a:pt x="2537533" y="739084"/>
                  </a:lnTo>
                  <a:lnTo>
                    <a:pt x="2597911" y="717126"/>
                  </a:lnTo>
                  <a:lnTo>
                    <a:pt x="2658870" y="695200"/>
                  </a:lnTo>
                  <a:lnTo>
                    <a:pt x="2720418" y="673307"/>
                  </a:lnTo>
                  <a:lnTo>
                    <a:pt x="2782560" y="651450"/>
                  </a:lnTo>
                  <a:lnTo>
                    <a:pt x="2845300" y="629629"/>
                  </a:lnTo>
                  <a:lnTo>
                    <a:pt x="2908643" y="607848"/>
                  </a:lnTo>
                  <a:lnTo>
                    <a:pt x="2972596" y="586107"/>
                  </a:lnTo>
                  <a:lnTo>
                    <a:pt x="3037164" y="564409"/>
                  </a:lnTo>
                  <a:lnTo>
                    <a:pt x="3102351" y="542756"/>
                  </a:lnTo>
                  <a:lnTo>
                    <a:pt x="3168163" y="521149"/>
                  </a:lnTo>
                  <a:lnTo>
                    <a:pt x="3234605" y="499590"/>
                  </a:lnTo>
                  <a:lnTo>
                    <a:pt x="3301683" y="478081"/>
                  </a:lnTo>
                  <a:lnTo>
                    <a:pt x="3369402" y="456624"/>
                  </a:lnTo>
                  <a:lnTo>
                    <a:pt x="3437767" y="435221"/>
                  </a:lnTo>
                  <a:lnTo>
                    <a:pt x="3506783" y="413874"/>
                  </a:lnTo>
                  <a:lnTo>
                    <a:pt x="3576455" y="392583"/>
                  </a:lnTo>
                  <a:lnTo>
                    <a:pt x="3646790" y="371352"/>
                  </a:lnTo>
                  <a:lnTo>
                    <a:pt x="3717792" y="350182"/>
                  </a:lnTo>
                  <a:lnTo>
                    <a:pt x="3789466" y="329075"/>
                  </a:lnTo>
                  <a:lnTo>
                    <a:pt x="3861818" y="308032"/>
                  </a:lnTo>
                  <a:lnTo>
                    <a:pt x="3934853" y="287057"/>
                  </a:lnTo>
                  <a:lnTo>
                    <a:pt x="4008576" y="266149"/>
                  </a:lnTo>
                  <a:lnTo>
                    <a:pt x="4082993" y="245312"/>
                  </a:lnTo>
                  <a:lnTo>
                    <a:pt x="4158109" y="224547"/>
                  </a:lnTo>
                  <a:lnTo>
                    <a:pt x="4233928" y="203856"/>
                  </a:lnTo>
                  <a:lnTo>
                    <a:pt x="4310457" y="183240"/>
                  </a:lnTo>
                  <a:lnTo>
                    <a:pt x="4387701" y="162703"/>
                  </a:lnTo>
                  <a:lnTo>
                    <a:pt x="4465665" y="142244"/>
                  </a:lnTo>
                  <a:lnTo>
                    <a:pt x="4544354" y="121867"/>
                  </a:lnTo>
                  <a:lnTo>
                    <a:pt x="4623773" y="101573"/>
                  </a:lnTo>
                  <a:lnTo>
                    <a:pt x="4703928" y="81364"/>
                  </a:lnTo>
                  <a:lnTo>
                    <a:pt x="4784824" y="61242"/>
                  </a:lnTo>
                  <a:lnTo>
                    <a:pt x="4866466" y="41208"/>
                  </a:lnTo>
                  <a:lnTo>
                    <a:pt x="4948860" y="21265"/>
                  </a:lnTo>
                  <a:lnTo>
                    <a:pt x="5006672" y="18383"/>
                  </a:lnTo>
                  <a:lnTo>
                    <a:pt x="5064088" y="15716"/>
                  </a:lnTo>
                  <a:lnTo>
                    <a:pt x="5121115" y="13262"/>
                  </a:lnTo>
                  <a:lnTo>
                    <a:pt x="5177760" y="11020"/>
                  </a:lnTo>
                  <a:lnTo>
                    <a:pt x="5234028" y="8989"/>
                  </a:lnTo>
                  <a:lnTo>
                    <a:pt x="5289927" y="7167"/>
                  </a:lnTo>
                  <a:lnTo>
                    <a:pt x="5345464" y="5554"/>
                  </a:lnTo>
                  <a:lnTo>
                    <a:pt x="5400644" y="4148"/>
                  </a:lnTo>
                  <a:lnTo>
                    <a:pt x="5455474" y="2949"/>
                  </a:lnTo>
                  <a:lnTo>
                    <a:pt x="5509960" y="1954"/>
                  </a:lnTo>
                  <a:lnTo>
                    <a:pt x="5564110" y="1163"/>
                  </a:lnTo>
                  <a:lnTo>
                    <a:pt x="5617929" y="574"/>
                  </a:lnTo>
                  <a:lnTo>
                    <a:pt x="5671425" y="187"/>
                  </a:lnTo>
                  <a:lnTo>
                    <a:pt x="5724603" y="0"/>
                  </a:lnTo>
                  <a:lnTo>
                    <a:pt x="5777470" y="11"/>
                  </a:lnTo>
                  <a:lnTo>
                    <a:pt x="5830033" y="220"/>
                  </a:lnTo>
                  <a:lnTo>
                    <a:pt x="5882298" y="625"/>
                  </a:lnTo>
                  <a:lnTo>
                    <a:pt x="5934272" y="1226"/>
                  </a:lnTo>
                  <a:lnTo>
                    <a:pt x="5985961" y="2021"/>
                  </a:lnTo>
                  <a:lnTo>
                    <a:pt x="6037371" y="3008"/>
                  </a:lnTo>
                  <a:lnTo>
                    <a:pt x="6088510" y="4188"/>
                  </a:lnTo>
                  <a:lnTo>
                    <a:pt x="6139383" y="5557"/>
                  </a:lnTo>
                  <a:lnTo>
                    <a:pt x="6189998" y="7116"/>
                  </a:lnTo>
                  <a:lnTo>
                    <a:pt x="6240361" y="8862"/>
                  </a:lnTo>
                  <a:lnTo>
                    <a:pt x="6290477" y="10796"/>
                  </a:lnTo>
                  <a:lnTo>
                    <a:pt x="6340355" y="12915"/>
                  </a:lnTo>
                  <a:lnTo>
                    <a:pt x="6390000" y="15218"/>
                  </a:lnTo>
                  <a:lnTo>
                    <a:pt x="6439418" y="17705"/>
                  </a:lnTo>
                  <a:lnTo>
                    <a:pt x="6488617" y="20373"/>
                  </a:lnTo>
                  <a:lnTo>
                    <a:pt x="6537602" y="23223"/>
                  </a:lnTo>
                  <a:lnTo>
                    <a:pt x="6586381" y="26252"/>
                  </a:lnTo>
                  <a:lnTo>
                    <a:pt x="6634960" y="29459"/>
                  </a:lnTo>
                  <a:lnTo>
                    <a:pt x="6683345" y="32843"/>
                  </a:lnTo>
                  <a:lnTo>
                    <a:pt x="6731543" y="36403"/>
                  </a:lnTo>
                  <a:lnTo>
                    <a:pt x="6779560" y="40138"/>
                  </a:lnTo>
                  <a:lnTo>
                    <a:pt x="6827403" y="44047"/>
                  </a:lnTo>
                  <a:lnTo>
                    <a:pt x="6875078" y="48127"/>
                  </a:lnTo>
                  <a:lnTo>
                    <a:pt x="6922593" y="52379"/>
                  </a:lnTo>
                  <a:lnTo>
                    <a:pt x="6969952" y="56801"/>
                  </a:lnTo>
                  <a:lnTo>
                    <a:pt x="7017164" y="61392"/>
                  </a:lnTo>
                  <a:lnTo>
                    <a:pt x="7064234" y="66150"/>
                  </a:lnTo>
                  <a:lnTo>
                    <a:pt x="7111169" y="71074"/>
                  </a:lnTo>
                  <a:lnTo>
                    <a:pt x="7157975" y="76163"/>
                  </a:lnTo>
                  <a:lnTo>
                    <a:pt x="7204659" y="81416"/>
                  </a:lnTo>
                  <a:lnTo>
                    <a:pt x="7251228" y="86832"/>
                  </a:lnTo>
                  <a:lnTo>
                    <a:pt x="7297687" y="92410"/>
                  </a:lnTo>
                  <a:lnTo>
                    <a:pt x="7344044" y="98147"/>
                  </a:lnTo>
                  <a:lnTo>
                    <a:pt x="7390305" y="104044"/>
                  </a:lnTo>
                  <a:lnTo>
                    <a:pt x="7436477" y="110099"/>
                  </a:lnTo>
                  <a:lnTo>
                    <a:pt x="7482565" y="116310"/>
                  </a:lnTo>
                  <a:lnTo>
                    <a:pt x="7528577" y="122676"/>
                  </a:lnTo>
                  <a:lnTo>
                    <a:pt x="7574519" y="129197"/>
                  </a:lnTo>
                  <a:lnTo>
                    <a:pt x="7620397" y="135871"/>
                  </a:lnTo>
                  <a:lnTo>
                    <a:pt x="7666219" y="142697"/>
                  </a:lnTo>
                  <a:lnTo>
                    <a:pt x="7711990" y="149673"/>
                  </a:lnTo>
                  <a:lnTo>
                    <a:pt x="7757717" y="156799"/>
                  </a:lnTo>
                  <a:lnTo>
                    <a:pt x="7803407" y="164073"/>
                  </a:lnTo>
                  <a:lnTo>
                    <a:pt x="7849065" y="171494"/>
                  </a:lnTo>
                  <a:lnTo>
                    <a:pt x="7894700" y="179061"/>
                  </a:lnTo>
                  <a:lnTo>
                    <a:pt x="7940316" y="186772"/>
                  </a:lnTo>
                  <a:lnTo>
                    <a:pt x="7985921" y="194627"/>
                  </a:lnTo>
                  <a:lnTo>
                    <a:pt x="8031521" y="202624"/>
                  </a:lnTo>
                  <a:lnTo>
                    <a:pt x="8077123" y="210761"/>
                  </a:lnTo>
                  <a:lnTo>
                    <a:pt x="8122732" y="219039"/>
                  </a:lnTo>
                  <a:lnTo>
                    <a:pt x="8168357" y="227455"/>
                  </a:lnTo>
                  <a:lnTo>
                    <a:pt x="8214002" y="236009"/>
                  </a:lnTo>
                  <a:lnTo>
                    <a:pt x="8259676" y="244699"/>
                  </a:lnTo>
                  <a:lnTo>
                    <a:pt x="8305383" y="253523"/>
                  </a:lnTo>
                  <a:lnTo>
                    <a:pt x="8351131" y="262482"/>
                  </a:lnTo>
                  <a:lnTo>
                    <a:pt x="8396926" y="271573"/>
                  </a:lnTo>
                  <a:lnTo>
                    <a:pt x="8442775" y="280795"/>
                  </a:lnTo>
                  <a:lnTo>
                    <a:pt x="8488684" y="290147"/>
                  </a:lnTo>
                  <a:lnTo>
                    <a:pt x="8534660" y="299629"/>
                  </a:lnTo>
                  <a:lnTo>
                    <a:pt x="8580709" y="309238"/>
                  </a:lnTo>
                  <a:lnTo>
                    <a:pt x="8626838" y="318973"/>
                  </a:lnTo>
                  <a:lnTo>
                    <a:pt x="8673053" y="328834"/>
                  </a:lnTo>
                  <a:lnTo>
                    <a:pt x="8719361" y="338819"/>
                  </a:lnTo>
                  <a:lnTo>
                    <a:pt x="8765768" y="348927"/>
                  </a:lnTo>
                  <a:lnTo>
                    <a:pt x="8812281" y="359157"/>
                  </a:lnTo>
                  <a:lnTo>
                    <a:pt x="8858906" y="369507"/>
                  </a:lnTo>
                  <a:lnTo>
                    <a:pt x="8905649" y="379976"/>
                  </a:lnTo>
                  <a:lnTo>
                    <a:pt x="8952519" y="390563"/>
                  </a:lnTo>
                  <a:lnTo>
                    <a:pt x="8999520" y="401267"/>
                  </a:lnTo>
                  <a:lnTo>
                    <a:pt x="9046659" y="412087"/>
                  </a:lnTo>
                  <a:lnTo>
                    <a:pt x="9093943" y="423022"/>
                  </a:lnTo>
                  <a:lnTo>
                    <a:pt x="9141378" y="434069"/>
                  </a:lnTo>
                  <a:lnTo>
                    <a:pt x="9188972" y="445229"/>
                  </a:lnTo>
                  <a:lnTo>
                    <a:pt x="9236729" y="456500"/>
                  </a:lnTo>
                  <a:lnTo>
                    <a:pt x="9284658" y="467880"/>
                  </a:lnTo>
                  <a:lnTo>
                    <a:pt x="9332764" y="479368"/>
                  </a:lnTo>
                  <a:lnTo>
                    <a:pt x="9381054" y="490964"/>
                  </a:lnTo>
                  <a:lnTo>
                    <a:pt x="9429534" y="502666"/>
                  </a:lnTo>
                  <a:lnTo>
                    <a:pt x="9478211" y="514473"/>
                  </a:lnTo>
                  <a:lnTo>
                    <a:pt x="9527091" y="526383"/>
                  </a:lnTo>
                  <a:lnTo>
                    <a:pt x="9576182" y="538396"/>
                  </a:lnTo>
                  <a:lnTo>
                    <a:pt x="9625489" y="550509"/>
                  </a:lnTo>
                  <a:lnTo>
                    <a:pt x="9675018" y="562723"/>
                  </a:lnTo>
                  <a:lnTo>
                    <a:pt x="9724778" y="575036"/>
                  </a:lnTo>
                  <a:lnTo>
                    <a:pt x="9774773" y="587446"/>
                  </a:lnTo>
                  <a:lnTo>
                    <a:pt x="9825011" y="599953"/>
                  </a:lnTo>
                  <a:lnTo>
                    <a:pt x="9875497" y="612555"/>
                  </a:lnTo>
                  <a:lnTo>
                    <a:pt x="9926239" y="625250"/>
                  </a:lnTo>
                  <a:lnTo>
                    <a:pt x="9977244" y="638039"/>
                  </a:lnTo>
                  <a:lnTo>
                    <a:pt x="10028516" y="650919"/>
                  </a:lnTo>
                  <a:lnTo>
                    <a:pt x="10080064" y="663889"/>
                  </a:lnTo>
                  <a:lnTo>
                    <a:pt x="10131893" y="676949"/>
                  </a:lnTo>
                  <a:lnTo>
                    <a:pt x="10184010" y="690096"/>
                  </a:lnTo>
                  <a:lnTo>
                    <a:pt x="10236422" y="703330"/>
                  </a:lnTo>
                  <a:lnTo>
                    <a:pt x="10289135" y="716650"/>
                  </a:lnTo>
                  <a:lnTo>
                    <a:pt x="10342156" y="730054"/>
                  </a:lnTo>
                  <a:lnTo>
                    <a:pt x="10395490" y="743542"/>
                  </a:lnTo>
                  <a:lnTo>
                    <a:pt x="10449145" y="757111"/>
                  </a:lnTo>
                  <a:lnTo>
                    <a:pt x="10503128" y="770760"/>
                  </a:lnTo>
                  <a:lnTo>
                    <a:pt x="10557443" y="784490"/>
                  </a:lnTo>
                  <a:lnTo>
                    <a:pt x="10612099" y="798297"/>
                  </a:lnTo>
                  <a:lnTo>
                    <a:pt x="10667102" y="812182"/>
                  </a:lnTo>
                  <a:lnTo>
                    <a:pt x="10722458" y="826143"/>
                  </a:lnTo>
                  <a:lnTo>
                    <a:pt x="10778173" y="840178"/>
                  </a:lnTo>
                  <a:lnTo>
                    <a:pt x="10834255" y="854287"/>
                  </a:lnTo>
                  <a:lnTo>
                    <a:pt x="10890709" y="868468"/>
                  </a:lnTo>
                  <a:lnTo>
                    <a:pt x="10947542" y="882720"/>
                  </a:lnTo>
                  <a:lnTo>
                    <a:pt x="11004761" y="897042"/>
                  </a:lnTo>
                  <a:lnTo>
                    <a:pt x="11117431" y="914877"/>
                  </a:lnTo>
                  <a:lnTo>
                    <a:pt x="11227985" y="932132"/>
                  </a:lnTo>
                  <a:lnTo>
                    <a:pt x="11336446" y="948812"/>
                  </a:lnTo>
                  <a:lnTo>
                    <a:pt x="11442838" y="964922"/>
                  </a:lnTo>
                  <a:lnTo>
                    <a:pt x="11547184" y="980467"/>
                  </a:lnTo>
                  <a:lnTo>
                    <a:pt x="11649507" y="995453"/>
                  </a:lnTo>
                  <a:lnTo>
                    <a:pt x="11749832" y="1009885"/>
                  </a:lnTo>
                  <a:lnTo>
                    <a:pt x="11848181" y="1023768"/>
                  </a:lnTo>
                  <a:lnTo>
                    <a:pt x="11944577" y="1037107"/>
                  </a:lnTo>
                  <a:lnTo>
                    <a:pt x="12039045" y="1049908"/>
                  </a:lnTo>
                  <a:lnTo>
                    <a:pt x="12131607" y="1062176"/>
                  </a:lnTo>
                  <a:lnTo>
                    <a:pt x="12222288" y="1073915"/>
                  </a:lnTo>
                  <a:lnTo>
                    <a:pt x="12311110" y="1085132"/>
                  </a:lnTo>
                  <a:lnTo>
                    <a:pt x="12398096" y="1095831"/>
                  </a:lnTo>
                  <a:lnTo>
                    <a:pt x="12483271" y="1106019"/>
                  </a:lnTo>
                  <a:lnTo>
                    <a:pt x="12566657" y="1115699"/>
                  </a:lnTo>
                  <a:lnTo>
                    <a:pt x="12648279" y="1124877"/>
                  </a:lnTo>
                  <a:lnTo>
                    <a:pt x="12728158" y="1133559"/>
                  </a:lnTo>
                  <a:lnTo>
                    <a:pt x="12806320" y="1141749"/>
                  </a:lnTo>
                  <a:lnTo>
                    <a:pt x="12882786" y="1149453"/>
                  </a:lnTo>
                  <a:lnTo>
                    <a:pt x="12957582" y="1156677"/>
                  </a:lnTo>
                  <a:lnTo>
                    <a:pt x="13030729" y="1163424"/>
                  </a:lnTo>
                  <a:lnTo>
                    <a:pt x="13102252" y="1169702"/>
                  </a:lnTo>
                  <a:lnTo>
                    <a:pt x="13172173" y="1175514"/>
                  </a:lnTo>
                  <a:lnTo>
                    <a:pt x="13240517" y="1180866"/>
                  </a:lnTo>
                  <a:lnTo>
                    <a:pt x="13307307" y="1185764"/>
                  </a:lnTo>
                  <a:lnTo>
                    <a:pt x="13372565" y="1190212"/>
                  </a:lnTo>
                  <a:lnTo>
                    <a:pt x="13427245" y="1193646"/>
                  </a:lnTo>
                </a:path>
              </a:pathLst>
            </a:custGeom>
            <a:noFill/>
            <a:ln w="63000" cap="flat" cmpd="sng">
              <a:solidFill>
                <a:srgbClr val="69605A"/>
              </a:solidFill>
              <a:prstDash val="dot"/>
              <a:round/>
              <a:headEnd type="none" w="sm" len="sm"/>
              <a:tailEnd type="none" w="sm" len="sm"/>
            </a:ln>
          </p:spPr>
        </p:sp>
        <p:sp>
          <p:nvSpPr>
            <p:cNvPr id="34" name="Google Shape;34;p16"/>
            <p:cNvSpPr/>
            <p:nvPr/>
          </p:nvSpPr>
          <p:spPr>
            <a:xfrm>
              <a:off x="0" y="5511600"/>
              <a:ext cx="5064480" cy="738720"/>
            </a:xfrm>
            <a:custGeom>
              <a:avLst/>
              <a:gdLst/>
              <a:ahLst/>
              <a:cxnLst/>
              <a:rect l="l" t="t" r="r" b="b"/>
              <a:pathLst>
                <a:path w="8355330" h="1219834" extrusionOk="0">
                  <a:moveTo>
                    <a:pt x="0" y="628412"/>
                  </a:moveTo>
                  <a:lnTo>
                    <a:pt x="51884" y="605705"/>
                  </a:lnTo>
                  <a:lnTo>
                    <a:pt x="98570" y="585563"/>
                  </a:lnTo>
                  <a:lnTo>
                    <a:pt x="145122" y="565751"/>
                  </a:lnTo>
                  <a:lnTo>
                    <a:pt x="191547" y="546268"/>
                  </a:lnTo>
                  <a:lnTo>
                    <a:pt x="237855" y="527117"/>
                  </a:lnTo>
                  <a:lnTo>
                    <a:pt x="284057" y="508296"/>
                  </a:lnTo>
                  <a:lnTo>
                    <a:pt x="330161" y="489807"/>
                  </a:lnTo>
                  <a:lnTo>
                    <a:pt x="376176" y="471651"/>
                  </a:lnTo>
                  <a:lnTo>
                    <a:pt x="422111" y="453827"/>
                  </a:lnTo>
                  <a:lnTo>
                    <a:pt x="467977" y="436337"/>
                  </a:lnTo>
                  <a:lnTo>
                    <a:pt x="513782" y="419181"/>
                  </a:lnTo>
                  <a:lnTo>
                    <a:pt x="559536" y="402360"/>
                  </a:lnTo>
                  <a:lnTo>
                    <a:pt x="605248" y="385874"/>
                  </a:lnTo>
                  <a:lnTo>
                    <a:pt x="650928" y="369723"/>
                  </a:lnTo>
                  <a:lnTo>
                    <a:pt x="696584" y="353910"/>
                  </a:lnTo>
                  <a:lnTo>
                    <a:pt x="742226" y="338433"/>
                  </a:lnTo>
                  <a:lnTo>
                    <a:pt x="787863" y="323294"/>
                  </a:lnTo>
                  <a:lnTo>
                    <a:pt x="833505" y="308493"/>
                  </a:lnTo>
                  <a:lnTo>
                    <a:pt x="879161" y="294030"/>
                  </a:lnTo>
                  <a:lnTo>
                    <a:pt x="924841" y="279907"/>
                  </a:lnTo>
                  <a:lnTo>
                    <a:pt x="970553" y="266125"/>
                  </a:lnTo>
                  <a:lnTo>
                    <a:pt x="1016307" y="252682"/>
                  </a:lnTo>
                  <a:lnTo>
                    <a:pt x="1062112" y="239581"/>
                  </a:lnTo>
                  <a:lnTo>
                    <a:pt x="1107978" y="226821"/>
                  </a:lnTo>
                  <a:lnTo>
                    <a:pt x="1153914" y="214404"/>
                  </a:lnTo>
                  <a:lnTo>
                    <a:pt x="1199929" y="202330"/>
                  </a:lnTo>
                  <a:lnTo>
                    <a:pt x="1246032" y="190599"/>
                  </a:lnTo>
                  <a:lnTo>
                    <a:pt x="1292234" y="179212"/>
                  </a:lnTo>
                  <a:lnTo>
                    <a:pt x="1338543" y="168170"/>
                  </a:lnTo>
                  <a:lnTo>
                    <a:pt x="1384968" y="157473"/>
                  </a:lnTo>
                  <a:lnTo>
                    <a:pt x="1431519" y="147121"/>
                  </a:lnTo>
                  <a:lnTo>
                    <a:pt x="1478206" y="137117"/>
                  </a:lnTo>
                  <a:lnTo>
                    <a:pt x="1525037" y="127459"/>
                  </a:lnTo>
                  <a:lnTo>
                    <a:pt x="1572022" y="118149"/>
                  </a:lnTo>
                  <a:lnTo>
                    <a:pt x="1619170" y="109186"/>
                  </a:lnTo>
                  <a:lnTo>
                    <a:pt x="1666490" y="100573"/>
                  </a:lnTo>
                  <a:lnTo>
                    <a:pt x="1713992" y="92309"/>
                  </a:lnTo>
                  <a:lnTo>
                    <a:pt x="1761686" y="84395"/>
                  </a:lnTo>
                  <a:lnTo>
                    <a:pt x="1809580" y="76831"/>
                  </a:lnTo>
                  <a:lnTo>
                    <a:pt x="1857684" y="69619"/>
                  </a:lnTo>
                  <a:lnTo>
                    <a:pt x="1906007" y="62758"/>
                  </a:lnTo>
                  <a:lnTo>
                    <a:pt x="1954558" y="56249"/>
                  </a:lnTo>
                  <a:lnTo>
                    <a:pt x="2003347" y="50094"/>
                  </a:lnTo>
                  <a:lnTo>
                    <a:pt x="2052383" y="44291"/>
                  </a:lnTo>
                  <a:lnTo>
                    <a:pt x="2101676" y="38843"/>
                  </a:lnTo>
                  <a:lnTo>
                    <a:pt x="2151234" y="33749"/>
                  </a:lnTo>
                  <a:lnTo>
                    <a:pt x="2201068" y="29011"/>
                  </a:lnTo>
                  <a:lnTo>
                    <a:pt x="2251185" y="24628"/>
                  </a:lnTo>
                  <a:lnTo>
                    <a:pt x="2301597" y="20602"/>
                  </a:lnTo>
                  <a:lnTo>
                    <a:pt x="2352312" y="16932"/>
                  </a:lnTo>
                  <a:lnTo>
                    <a:pt x="2403339" y="13620"/>
                  </a:lnTo>
                  <a:lnTo>
                    <a:pt x="2454687" y="10667"/>
                  </a:lnTo>
                  <a:lnTo>
                    <a:pt x="2506367" y="8072"/>
                  </a:lnTo>
                  <a:lnTo>
                    <a:pt x="2558387" y="5836"/>
                  </a:lnTo>
                  <a:lnTo>
                    <a:pt x="2610756" y="3960"/>
                  </a:lnTo>
                  <a:lnTo>
                    <a:pt x="2663485" y="2445"/>
                  </a:lnTo>
                  <a:lnTo>
                    <a:pt x="2716582" y="1290"/>
                  </a:lnTo>
                  <a:lnTo>
                    <a:pt x="2770057" y="498"/>
                  </a:lnTo>
                  <a:lnTo>
                    <a:pt x="2823918" y="67"/>
                  </a:lnTo>
                  <a:lnTo>
                    <a:pt x="2878176" y="0"/>
                  </a:lnTo>
                  <a:lnTo>
                    <a:pt x="2932839" y="295"/>
                  </a:lnTo>
                  <a:lnTo>
                    <a:pt x="2987918" y="955"/>
                  </a:lnTo>
                  <a:lnTo>
                    <a:pt x="3043420" y="1979"/>
                  </a:lnTo>
                  <a:lnTo>
                    <a:pt x="3099356" y="3369"/>
                  </a:lnTo>
                  <a:lnTo>
                    <a:pt x="3155735" y="5124"/>
                  </a:lnTo>
                  <a:lnTo>
                    <a:pt x="3212567" y="7245"/>
                  </a:lnTo>
                  <a:lnTo>
                    <a:pt x="3269860" y="9734"/>
                  </a:lnTo>
                  <a:lnTo>
                    <a:pt x="3327623" y="12590"/>
                  </a:lnTo>
                  <a:lnTo>
                    <a:pt x="3385867" y="15814"/>
                  </a:lnTo>
                  <a:lnTo>
                    <a:pt x="3424553" y="18364"/>
                  </a:lnTo>
                  <a:lnTo>
                    <a:pt x="3462993" y="21479"/>
                  </a:lnTo>
                  <a:lnTo>
                    <a:pt x="3501198" y="25147"/>
                  </a:lnTo>
                  <a:lnTo>
                    <a:pt x="3539178" y="29357"/>
                  </a:lnTo>
                  <a:lnTo>
                    <a:pt x="3614505" y="39353"/>
                  </a:lnTo>
                  <a:lnTo>
                    <a:pt x="3689053" y="51379"/>
                  </a:lnTo>
                  <a:lnTo>
                    <a:pt x="3762904" y="65341"/>
                  </a:lnTo>
                  <a:lnTo>
                    <a:pt x="3836138" y="81148"/>
                  </a:lnTo>
                  <a:lnTo>
                    <a:pt x="3908837" y="98709"/>
                  </a:lnTo>
                  <a:lnTo>
                    <a:pt x="3981081" y="117931"/>
                  </a:lnTo>
                  <a:lnTo>
                    <a:pt x="4052952" y="138725"/>
                  </a:lnTo>
                  <a:lnTo>
                    <a:pt x="4124531" y="160997"/>
                  </a:lnTo>
                  <a:lnTo>
                    <a:pt x="4195897" y="184657"/>
                  </a:lnTo>
                  <a:lnTo>
                    <a:pt x="4267133" y="209612"/>
                  </a:lnTo>
                  <a:lnTo>
                    <a:pt x="4338319" y="235772"/>
                  </a:lnTo>
                  <a:lnTo>
                    <a:pt x="4409536" y="263044"/>
                  </a:lnTo>
                  <a:lnTo>
                    <a:pt x="4445181" y="277069"/>
                  </a:lnTo>
                  <a:lnTo>
                    <a:pt x="4480865" y="291338"/>
                  </a:lnTo>
                  <a:lnTo>
                    <a:pt x="4516597" y="305839"/>
                  </a:lnTo>
                  <a:lnTo>
                    <a:pt x="4552387" y="320561"/>
                  </a:lnTo>
                  <a:lnTo>
                    <a:pt x="4588246" y="335492"/>
                  </a:lnTo>
                  <a:lnTo>
                    <a:pt x="4624183" y="350622"/>
                  </a:lnTo>
                  <a:lnTo>
                    <a:pt x="4660209" y="365938"/>
                  </a:lnTo>
                  <a:lnTo>
                    <a:pt x="4696334" y="381430"/>
                  </a:lnTo>
                  <a:lnTo>
                    <a:pt x="4732567" y="397085"/>
                  </a:lnTo>
                  <a:lnTo>
                    <a:pt x="4768920" y="412892"/>
                  </a:lnTo>
                  <a:lnTo>
                    <a:pt x="4805402" y="428840"/>
                  </a:lnTo>
                  <a:lnTo>
                    <a:pt x="4842023" y="444918"/>
                  </a:lnTo>
                  <a:lnTo>
                    <a:pt x="4878794" y="461113"/>
                  </a:lnTo>
                  <a:lnTo>
                    <a:pt x="4915724" y="477416"/>
                  </a:lnTo>
                  <a:lnTo>
                    <a:pt x="4952824" y="493813"/>
                  </a:lnTo>
                  <a:lnTo>
                    <a:pt x="4990104" y="510293"/>
                  </a:lnTo>
                  <a:lnTo>
                    <a:pt x="5027573" y="526846"/>
                  </a:lnTo>
                  <a:lnTo>
                    <a:pt x="5065243" y="543460"/>
                  </a:lnTo>
                  <a:lnTo>
                    <a:pt x="5103123" y="560123"/>
                  </a:lnTo>
                  <a:lnTo>
                    <a:pt x="5141222" y="576823"/>
                  </a:lnTo>
                  <a:lnTo>
                    <a:pt x="5179553" y="593551"/>
                  </a:lnTo>
                  <a:lnTo>
                    <a:pt x="5218123" y="610293"/>
                  </a:lnTo>
                  <a:lnTo>
                    <a:pt x="5256945" y="627038"/>
                  </a:lnTo>
                  <a:lnTo>
                    <a:pt x="5296026" y="643776"/>
                  </a:lnTo>
                  <a:lnTo>
                    <a:pt x="5335379" y="660494"/>
                  </a:lnTo>
                  <a:lnTo>
                    <a:pt x="5375013" y="677181"/>
                  </a:lnTo>
                  <a:lnTo>
                    <a:pt x="5414938" y="693826"/>
                  </a:lnTo>
                  <a:lnTo>
                    <a:pt x="5455164" y="710418"/>
                  </a:lnTo>
                  <a:lnTo>
                    <a:pt x="5495701" y="726944"/>
                  </a:lnTo>
                  <a:lnTo>
                    <a:pt x="5536559" y="743393"/>
                  </a:lnTo>
                  <a:lnTo>
                    <a:pt x="5577749" y="759755"/>
                  </a:lnTo>
                  <a:lnTo>
                    <a:pt x="5619281" y="776017"/>
                  </a:lnTo>
                  <a:lnTo>
                    <a:pt x="5661165" y="792168"/>
                  </a:lnTo>
                  <a:lnTo>
                    <a:pt x="5703410" y="808197"/>
                  </a:lnTo>
                  <a:lnTo>
                    <a:pt x="5746027" y="824091"/>
                  </a:lnTo>
                  <a:lnTo>
                    <a:pt x="5789027" y="839841"/>
                  </a:lnTo>
                  <a:lnTo>
                    <a:pt x="5832418" y="855434"/>
                  </a:lnTo>
                  <a:lnTo>
                    <a:pt x="5876212" y="870858"/>
                  </a:lnTo>
                  <a:lnTo>
                    <a:pt x="5920419" y="886103"/>
                  </a:lnTo>
                  <a:lnTo>
                    <a:pt x="5965048" y="901157"/>
                  </a:lnTo>
                  <a:lnTo>
                    <a:pt x="6010109" y="916008"/>
                  </a:lnTo>
                  <a:lnTo>
                    <a:pt x="6055614" y="930646"/>
                  </a:lnTo>
                  <a:lnTo>
                    <a:pt x="6101571" y="945058"/>
                  </a:lnTo>
                  <a:lnTo>
                    <a:pt x="6147992" y="959233"/>
                  </a:lnTo>
                  <a:lnTo>
                    <a:pt x="6194885" y="973160"/>
                  </a:lnTo>
                  <a:lnTo>
                    <a:pt x="6242262" y="986827"/>
                  </a:lnTo>
                  <a:lnTo>
                    <a:pt x="6290132" y="1000223"/>
                  </a:lnTo>
                  <a:lnTo>
                    <a:pt x="6338506" y="1013336"/>
                  </a:lnTo>
                  <a:lnTo>
                    <a:pt x="6387394" y="1026156"/>
                  </a:lnTo>
                  <a:lnTo>
                    <a:pt x="6436805" y="1038669"/>
                  </a:lnTo>
                  <a:lnTo>
                    <a:pt x="6486750" y="1050866"/>
                  </a:lnTo>
                  <a:lnTo>
                    <a:pt x="6537239" y="1062734"/>
                  </a:lnTo>
                  <a:lnTo>
                    <a:pt x="6588282" y="1074263"/>
                  </a:lnTo>
                  <a:lnTo>
                    <a:pt x="6639889" y="1085440"/>
                  </a:lnTo>
                  <a:lnTo>
                    <a:pt x="6692070" y="1096254"/>
                  </a:lnTo>
                  <a:lnTo>
                    <a:pt x="6744836" y="1106695"/>
                  </a:lnTo>
                  <a:lnTo>
                    <a:pt x="6798197" y="1116749"/>
                  </a:lnTo>
                  <a:lnTo>
                    <a:pt x="6852162" y="1126407"/>
                  </a:lnTo>
                  <a:lnTo>
                    <a:pt x="6906742" y="1135656"/>
                  </a:lnTo>
                  <a:lnTo>
                    <a:pt x="6961947" y="1144485"/>
                  </a:lnTo>
                  <a:lnTo>
                    <a:pt x="7017787" y="1152883"/>
                  </a:lnTo>
                  <a:lnTo>
                    <a:pt x="7074272" y="1160837"/>
                  </a:lnTo>
                  <a:lnTo>
                    <a:pt x="7131412" y="1168338"/>
                  </a:lnTo>
                  <a:lnTo>
                    <a:pt x="7189218" y="1175373"/>
                  </a:lnTo>
                  <a:lnTo>
                    <a:pt x="7247699" y="1181930"/>
                  </a:lnTo>
                  <a:lnTo>
                    <a:pt x="7306866" y="1187999"/>
                  </a:lnTo>
                  <a:lnTo>
                    <a:pt x="7366728" y="1193568"/>
                  </a:lnTo>
                  <a:lnTo>
                    <a:pt x="7427297" y="1198625"/>
                  </a:lnTo>
                  <a:lnTo>
                    <a:pt x="7488581" y="1203160"/>
                  </a:lnTo>
                  <a:lnTo>
                    <a:pt x="7550591" y="1207159"/>
                  </a:lnTo>
                  <a:lnTo>
                    <a:pt x="7613338" y="1210613"/>
                  </a:lnTo>
                  <a:lnTo>
                    <a:pt x="7676831" y="1213510"/>
                  </a:lnTo>
                  <a:lnTo>
                    <a:pt x="7741080" y="1215838"/>
                  </a:lnTo>
                  <a:lnTo>
                    <a:pt x="7806096" y="1217586"/>
                  </a:lnTo>
                  <a:lnTo>
                    <a:pt x="7871888" y="1218742"/>
                  </a:lnTo>
                  <a:lnTo>
                    <a:pt x="7938468" y="1219295"/>
                  </a:lnTo>
                  <a:lnTo>
                    <a:pt x="8005844" y="1219234"/>
                  </a:lnTo>
                  <a:lnTo>
                    <a:pt x="8074027" y="1218546"/>
                  </a:lnTo>
                  <a:lnTo>
                    <a:pt x="8143027" y="1217221"/>
                  </a:lnTo>
                  <a:lnTo>
                    <a:pt x="8212855" y="1215248"/>
                  </a:lnTo>
                  <a:lnTo>
                    <a:pt x="8283520" y="1212613"/>
                  </a:lnTo>
                  <a:lnTo>
                    <a:pt x="8355032" y="1209308"/>
                  </a:lnTo>
                </a:path>
              </a:pathLst>
            </a:custGeom>
            <a:noFill/>
            <a:ln w="115550" cap="flat" cmpd="sng">
              <a:solidFill>
                <a:srgbClr val="F9CD61"/>
              </a:solidFill>
              <a:prstDash val="dot"/>
              <a:round/>
              <a:headEnd type="none" w="sm" len="sm"/>
              <a:tailEnd type="none" w="sm" len="sm"/>
            </a:ln>
          </p:spPr>
        </p:sp>
        <p:sp>
          <p:nvSpPr>
            <p:cNvPr id="35" name="Google Shape;35;p16"/>
            <p:cNvSpPr/>
            <p:nvPr/>
          </p:nvSpPr>
          <p:spPr>
            <a:xfrm>
              <a:off x="10975680" y="5511600"/>
              <a:ext cx="1211760" cy="1345320"/>
            </a:xfrm>
            <a:prstGeom prst="rect">
              <a:avLst/>
            </a:prstGeom>
            <a:blipFill rotWithShape="1">
              <a:blip r:embed="rId3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6"/>
            <p:cNvSpPr/>
            <p:nvPr/>
          </p:nvSpPr>
          <p:spPr>
            <a:xfrm>
              <a:off x="8434800" y="5252040"/>
              <a:ext cx="430920" cy="458280"/>
            </a:xfrm>
            <a:prstGeom prst="rect">
              <a:avLst/>
            </a:prstGeom>
            <a:blipFill rotWithShape="1">
              <a:blip r:embed="rId3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9748440" y="4461840"/>
              <a:ext cx="1711440" cy="2395440"/>
            </a:xfrm>
            <a:prstGeom prst="rect">
              <a:avLst/>
            </a:prstGeom>
            <a:blipFill rotWithShape="1">
              <a:blip r:embed="rId3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0" y="4962600"/>
              <a:ext cx="5134320" cy="1227600"/>
            </a:xfrm>
            <a:custGeom>
              <a:avLst/>
              <a:gdLst/>
              <a:ahLst/>
              <a:cxnLst/>
              <a:rect l="l" t="t" r="r" b="b"/>
              <a:pathLst>
                <a:path w="8470265" h="2026284" extrusionOk="0">
                  <a:moveTo>
                    <a:pt x="0" y="231417"/>
                  </a:moveTo>
                  <a:lnTo>
                    <a:pt x="37357" y="221921"/>
                  </a:lnTo>
                  <a:lnTo>
                    <a:pt x="93091" y="208180"/>
                  </a:lnTo>
                  <a:lnTo>
                    <a:pt x="148584" y="194924"/>
                  </a:lnTo>
                  <a:lnTo>
                    <a:pt x="203833" y="182147"/>
                  </a:lnTo>
                  <a:lnTo>
                    <a:pt x="258838" y="169846"/>
                  </a:lnTo>
                  <a:lnTo>
                    <a:pt x="313597" y="158015"/>
                  </a:lnTo>
                  <a:lnTo>
                    <a:pt x="368110" y="146650"/>
                  </a:lnTo>
                  <a:lnTo>
                    <a:pt x="422374" y="135747"/>
                  </a:lnTo>
                  <a:lnTo>
                    <a:pt x="476388" y="125302"/>
                  </a:lnTo>
                  <a:lnTo>
                    <a:pt x="530151" y="115310"/>
                  </a:lnTo>
                  <a:lnTo>
                    <a:pt x="583662" y="105767"/>
                  </a:lnTo>
                  <a:lnTo>
                    <a:pt x="636919" y="96669"/>
                  </a:lnTo>
                  <a:lnTo>
                    <a:pt x="689922" y="88010"/>
                  </a:lnTo>
                  <a:lnTo>
                    <a:pt x="742667" y="79787"/>
                  </a:lnTo>
                  <a:lnTo>
                    <a:pt x="795156" y="71996"/>
                  </a:lnTo>
                  <a:lnTo>
                    <a:pt x="847385" y="64631"/>
                  </a:lnTo>
                  <a:lnTo>
                    <a:pt x="899353" y="57689"/>
                  </a:lnTo>
                  <a:lnTo>
                    <a:pt x="951061" y="51165"/>
                  </a:lnTo>
                  <a:lnTo>
                    <a:pt x="1002505" y="45055"/>
                  </a:lnTo>
                  <a:lnTo>
                    <a:pt x="1053684" y="39355"/>
                  </a:lnTo>
                  <a:lnTo>
                    <a:pt x="1104598" y="34059"/>
                  </a:lnTo>
                  <a:lnTo>
                    <a:pt x="1155245" y="29164"/>
                  </a:lnTo>
                  <a:lnTo>
                    <a:pt x="1205624" y="24666"/>
                  </a:lnTo>
                  <a:lnTo>
                    <a:pt x="1255733" y="20559"/>
                  </a:lnTo>
                  <a:lnTo>
                    <a:pt x="1305570" y="16840"/>
                  </a:lnTo>
                  <a:lnTo>
                    <a:pt x="1355136" y="13504"/>
                  </a:lnTo>
                  <a:lnTo>
                    <a:pt x="1404428" y="10547"/>
                  </a:lnTo>
                  <a:lnTo>
                    <a:pt x="1453444" y="7964"/>
                  </a:lnTo>
                  <a:lnTo>
                    <a:pt x="1502185" y="5751"/>
                  </a:lnTo>
                  <a:lnTo>
                    <a:pt x="1550647" y="3904"/>
                  </a:lnTo>
                  <a:lnTo>
                    <a:pt x="1598831" y="2418"/>
                  </a:lnTo>
                  <a:lnTo>
                    <a:pt x="1646734" y="1289"/>
                  </a:lnTo>
                  <a:lnTo>
                    <a:pt x="1694355" y="512"/>
                  </a:lnTo>
                  <a:lnTo>
                    <a:pt x="1741694" y="84"/>
                  </a:lnTo>
                  <a:lnTo>
                    <a:pt x="1788748" y="0"/>
                  </a:lnTo>
                  <a:lnTo>
                    <a:pt x="1835516" y="254"/>
                  </a:lnTo>
                  <a:lnTo>
                    <a:pt x="1881997" y="844"/>
                  </a:lnTo>
                  <a:lnTo>
                    <a:pt x="1928190" y="1764"/>
                  </a:lnTo>
                  <a:lnTo>
                    <a:pt x="1974093" y="3011"/>
                  </a:lnTo>
                  <a:lnTo>
                    <a:pt x="2019705" y="4580"/>
                  </a:lnTo>
                  <a:lnTo>
                    <a:pt x="2065025" y="6465"/>
                  </a:lnTo>
                  <a:lnTo>
                    <a:pt x="2110051" y="8665"/>
                  </a:lnTo>
                  <a:lnTo>
                    <a:pt x="2154782" y="11172"/>
                  </a:lnTo>
                  <a:lnTo>
                    <a:pt x="2199216" y="13985"/>
                  </a:lnTo>
                  <a:lnTo>
                    <a:pt x="2243353" y="17097"/>
                  </a:lnTo>
                  <a:lnTo>
                    <a:pt x="2287191" y="20504"/>
                  </a:lnTo>
                  <a:lnTo>
                    <a:pt x="2330728" y="24203"/>
                  </a:lnTo>
                  <a:lnTo>
                    <a:pt x="2373963" y="28189"/>
                  </a:lnTo>
                  <a:lnTo>
                    <a:pt x="2416896" y="32457"/>
                  </a:lnTo>
                  <a:lnTo>
                    <a:pt x="2459524" y="37004"/>
                  </a:lnTo>
                  <a:lnTo>
                    <a:pt x="2501846" y="41824"/>
                  </a:lnTo>
                  <a:lnTo>
                    <a:pt x="2543862" y="46913"/>
                  </a:lnTo>
                  <a:lnTo>
                    <a:pt x="2585568" y="52267"/>
                  </a:lnTo>
                  <a:lnTo>
                    <a:pt x="2626966" y="57882"/>
                  </a:lnTo>
                  <a:lnTo>
                    <a:pt x="2668052" y="63753"/>
                  </a:lnTo>
                  <a:lnTo>
                    <a:pt x="2708825" y="69876"/>
                  </a:lnTo>
                  <a:lnTo>
                    <a:pt x="2749285" y="76246"/>
                  </a:lnTo>
                  <a:lnTo>
                    <a:pt x="2789430" y="82859"/>
                  </a:lnTo>
                  <a:lnTo>
                    <a:pt x="2829258" y="89711"/>
                  </a:lnTo>
                  <a:lnTo>
                    <a:pt x="2868769" y="96798"/>
                  </a:lnTo>
                  <a:lnTo>
                    <a:pt x="2907960" y="104114"/>
                  </a:lnTo>
                  <a:lnTo>
                    <a:pt x="2946831" y="111656"/>
                  </a:lnTo>
                  <a:lnTo>
                    <a:pt x="2985381" y="119419"/>
                  </a:lnTo>
                  <a:lnTo>
                    <a:pt x="3023607" y="127398"/>
                  </a:lnTo>
                  <a:lnTo>
                    <a:pt x="3061509" y="135590"/>
                  </a:lnTo>
                  <a:lnTo>
                    <a:pt x="3099085" y="143990"/>
                  </a:lnTo>
                  <a:lnTo>
                    <a:pt x="3136334" y="152594"/>
                  </a:lnTo>
                  <a:lnTo>
                    <a:pt x="3209845" y="170395"/>
                  </a:lnTo>
                  <a:lnTo>
                    <a:pt x="3282032" y="188958"/>
                  </a:lnTo>
                  <a:lnTo>
                    <a:pt x="3352884" y="208248"/>
                  </a:lnTo>
                  <a:lnTo>
                    <a:pt x="3422390" y="228230"/>
                  </a:lnTo>
                  <a:lnTo>
                    <a:pt x="3490540" y="248870"/>
                  </a:lnTo>
                  <a:lnTo>
                    <a:pt x="3557323" y="270131"/>
                  </a:lnTo>
                  <a:lnTo>
                    <a:pt x="3622728" y="291979"/>
                  </a:lnTo>
                  <a:lnTo>
                    <a:pt x="3686744" y="314378"/>
                  </a:lnTo>
                  <a:lnTo>
                    <a:pt x="3749362" y="337295"/>
                  </a:lnTo>
                  <a:lnTo>
                    <a:pt x="3810569" y="360694"/>
                  </a:lnTo>
                  <a:lnTo>
                    <a:pt x="3870356" y="384539"/>
                  </a:lnTo>
                  <a:lnTo>
                    <a:pt x="3928712" y="408797"/>
                  </a:lnTo>
                  <a:lnTo>
                    <a:pt x="3971594" y="427186"/>
                  </a:lnTo>
                  <a:lnTo>
                    <a:pt x="4013567" y="445576"/>
                  </a:lnTo>
                  <a:lnTo>
                    <a:pt x="4054649" y="463966"/>
                  </a:lnTo>
                  <a:lnTo>
                    <a:pt x="4094862" y="482353"/>
                  </a:lnTo>
                  <a:lnTo>
                    <a:pt x="4134225" y="500734"/>
                  </a:lnTo>
                  <a:lnTo>
                    <a:pt x="4172760" y="519108"/>
                  </a:lnTo>
                  <a:lnTo>
                    <a:pt x="4210487" y="537473"/>
                  </a:lnTo>
                  <a:lnTo>
                    <a:pt x="4247426" y="555826"/>
                  </a:lnTo>
                  <a:lnTo>
                    <a:pt x="4283598" y="574166"/>
                  </a:lnTo>
                  <a:lnTo>
                    <a:pt x="4319022" y="592489"/>
                  </a:lnTo>
                  <a:lnTo>
                    <a:pt x="4353721" y="610794"/>
                  </a:lnTo>
                  <a:lnTo>
                    <a:pt x="4387713" y="629080"/>
                  </a:lnTo>
                  <a:lnTo>
                    <a:pt x="4453660" y="665581"/>
                  </a:lnTo>
                  <a:lnTo>
                    <a:pt x="4517028" y="701975"/>
                  </a:lnTo>
                  <a:lnTo>
                    <a:pt x="4577979" y="738245"/>
                  </a:lnTo>
                  <a:lnTo>
                    <a:pt x="4636678" y="774374"/>
                  </a:lnTo>
                  <a:lnTo>
                    <a:pt x="4693288" y="810344"/>
                  </a:lnTo>
                  <a:lnTo>
                    <a:pt x="4747971" y="846139"/>
                  </a:lnTo>
                  <a:lnTo>
                    <a:pt x="4800892" y="881740"/>
                  </a:lnTo>
                  <a:lnTo>
                    <a:pt x="4852214" y="917132"/>
                  </a:lnTo>
                  <a:lnTo>
                    <a:pt x="4902099" y="952296"/>
                  </a:lnTo>
                  <a:lnTo>
                    <a:pt x="4950712" y="987215"/>
                  </a:lnTo>
                  <a:lnTo>
                    <a:pt x="4998216" y="1021873"/>
                  </a:lnTo>
                  <a:lnTo>
                    <a:pt x="5044774" y="1056251"/>
                  </a:lnTo>
                  <a:lnTo>
                    <a:pt x="5090549" y="1090333"/>
                  </a:lnTo>
                  <a:lnTo>
                    <a:pt x="5135705" y="1124101"/>
                  </a:lnTo>
                  <a:lnTo>
                    <a:pt x="5158102" y="1140863"/>
                  </a:lnTo>
                  <a:lnTo>
                    <a:pt x="5180405" y="1157539"/>
                  </a:lnTo>
                  <a:lnTo>
                    <a:pt x="5224813" y="1190628"/>
                  </a:lnTo>
                  <a:lnTo>
                    <a:pt x="5269092" y="1223353"/>
                  </a:lnTo>
                  <a:lnTo>
                    <a:pt x="5313405" y="1255694"/>
                  </a:lnTo>
                  <a:lnTo>
                    <a:pt x="5357915" y="1287636"/>
                  </a:lnTo>
                  <a:lnTo>
                    <a:pt x="5402787" y="1319161"/>
                  </a:lnTo>
                  <a:lnTo>
                    <a:pt x="5448183" y="1350252"/>
                  </a:lnTo>
                  <a:lnTo>
                    <a:pt x="5494267" y="1380891"/>
                  </a:lnTo>
                  <a:lnTo>
                    <a:pt x="5541201" y="1411062"/>
                  </a:lnTo>
                  <a:lnTo>
                    <a:pt x="5589151" y="1440746"/>
                  </a:lnTo>
                  <a:lnTo>
                    <a:pt x="5638277" y="1469928"/>
                  </a:lnTo>
                  <a:lnTo>
                    <a:pt x="5688746" y="1498589"/>
                  </a:lnTo>
                  <a:lnTo>
                    <a:pt x="5740718" y="1526712"/>
                  </a:lnTo>
                  <a:lnTo>
                    <a:pt x="5794358" y="1554280"/>
                  </a:lnTo>
                  <a:lnTo>
                    <a:pt x="5849830" y="1581277"/>
                  </a:lnTo>
                  <a:lnTo>
                    <a:pt x="5907296" y="1607684"/>
                  </a:lnTo>
                  <a:lnTo>
                    <a:pt x="5966920" y="1633484"/>
                  </a:lnTo>
                  <a:lnTo>
                    <a:pt x="6028866" y="1658661"/>
                  </a:lnTo>
                  <a:lnTo>
                    <a:pt x="6093296" y="1683197"/>
                  </a:lnTo>
                  <a:lnTo>
                    <a:pt x="6160374" y="1707074"/>
                  </a:lnTo>
                  <a:lnTo>
                    <a:pt x="6230263" y="1730276"/>
                  </a:lnTo>
                  <a:lnTo>
                    <a:pt x="6303127" y="1752785"/>
                  </a:lnTo>
                  <a:lnTo>
                    <a:pt x="6340726" y="1763774"/>
                  </a:lnTo>
                  <a:lnTo>
                    <a:pt x="6379129" y="1774584"/>
                  </a:lnTo>
                  <a:lnTo>
                    <a:pt x="6418358" y="1785212"/>
                  </a:lnTo>
                  <a:lnTo>
                    <a:pt x="6458433" y="1795656"/>
                  </a:lnTo>
                  <a:lnTo>
                    <a:pt x="6499374" y="1805914"/>
                  </a:lnTo>
                  <a:lnTo>
                    <a:pt x="6541202" y="1815984"/>
                  </a:lnTo>
                  <a:lnTo>
                    <a:pt x="6583936" y="1825863"/>
                  </a:lnTo>
                  <a:lnTo>
                    <a:pt x="6627598" y="1835549"/>
                  </a:lnTo>
                  <a:lnTo>
                    <a:pt x="6672208" y="1845041"/>
                  </a:lnTo>
                  <a:lnTo>
                    <a:pt x="6717786" y="1854336"/>
                  </a:lnTo>
                  <a:lnTo>
                    <a:pt x="6764353" y="1863432"/>
                  </a:lnTo>
                  <a:lnTo>
                    <a:pt x="6811929" y="1872327"/>
                  </a:lnTo>
                  <a:lnTo>
                    <a:pt x="6860535" y="1881018"/>
                  </a:lnTo>
                  <a:lnTo>
                    <a:pt x="6910190" y="1889504"/>
                  </a:lnTo>
                  <a:lnTo>
                    <a:pt x="6960916" y="1897783"/>
                  </a:lnTo>
                  <a:lnTo>
                    <a:pt x="7012733" y="1905851"/>
                  </a:lnTo>
                  <a:lnTo>
                    <a:pt x="7065661" y="1913708"/>
                  </a:lnTo>
                  <a:lnTo>
                    <a:pt x="7119721" y="1921350"/>
                  </a:lnTo>
                  <a:lnTo>
                    <a:pt x="7174933" y="1928776"/>
                  </a:lnTo>
                  <a:lnTo>
                    <a:pt x="7231317" y="1935984"/>
                  </a:lnTo>
                  <a:lnTo>
                    <a:pt x="7288894" y="1942971"/>
                  </a:lnTo>
                  <a:lnTo>
                    <a:pt x="7347685" y="1949736"/>
                  </a:lnTo>
                  <a:lnTo>
                    <a:pt x="7407709" y="1956275"/>
                  </a:lnTo>
                  <a:lnTo>
                    <a:pt x="7468987" y="1962588"/>
                  </a:lnTo>
                  <a:lnTo>
                    <a:pt x="7531541" y="1968671"/>
                  </a:lnTo>
                  <a:lnTo>
                    <a:pt x="7595389" y="1974523"/>
                  </a:lnTo>
                  <a:lnTo>
                    <a:pt x="7660552" y="1980141"/>
                  </a:lnTo>
                  <a:lnTo>
                    <a:pt x="7727051" y="1985524"/>
                  </a:lnTo>
                  <a:lnTo>
                    <a:pt x="7794907" y="1990669"/>
                  </a:lnTo>
                  <a:lnTo>
                    <a:pt x="7864139" y="1995574"/>
                  </a:lnTo>
                  <a:lnTo>
                    <a:pt x="7934769" y="2000237"/>
                  </a:lnTo>
                  <a:lnTo>
                    <a:pt x="8006816" y="2004655"/>
                  </a:lnTo>
                  <a:lnTo>
                    <a:pt x="8080301" y="2008828"/>
                  </a:lnTo>
                  <a:lnTo>
                    <a:pt x="8155244" y="2012751"/>
                  </a:lnTo>
                  <a:lnTo>
                    <a:pt x="8231666" y="2016424"/>
                  </a:lnTo>
                  <a:lnTo>
                    <a:pt x="8309588" y="2019844"/>
                  </a:lnTo>
                  <a:lnTo>
                    <a:pt x="8389028" y="2023009"/>
                  </a:lnTo>
                  <a:lnTo>
                    <a:pt x="8470009" y="2025917"/>
                  </a:lnTo>
                </a:path>
              </a:pathLst>
            </a:custGeom>
            <a:noFill/>
            <a:ln w="79200" cap="flat" cmpd="sng">
              <a:solidFill>
                <a:srgbClr val="FBFAF9"/>
              </a:solidFill>
              <a:prstDash val="dot"/>
              <a:round/>
              <a:headEnd type="none" w="sm" len="sm"/>
              <a:tailEnd type="none" w="sm" len="sm"/>
            </a:ln>
          </p:spPr>
        </p:sp>
      </p:grpSp>
      <p:pic>
        <p:nvPicPr>
          <p:cNvPr id="39" name="Google Shape;39;p16"/>
          <p:cNvPicPr preferRelativeResize="0"/>
          <p:nvPr/>
        </p:nvPicPr>
        <p:blipFill rotWithShape="1">
          <a:blip r:embed="rId14">
            <a:alphaModFix amt="40000"/>
          </a:blip>
          <a:srcRect/>
          <a:stretch/>
        </p:blipFill>
        <p:spPr>
          <a:xfrm>
            <a:off x="11180160" y="6355080"/>
            <a:ext cx="501840" cy="50184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180160" y="6355080"/>
            <a:ext cx="502560" cy="50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2188520" cy="25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 rot="10800000">
            <a:off x="767880" y="1545840"/>
            <a:ext cx="228240" cy="0"/>
          </a:xfrm>
          <a:prstGeom prst="straightConnector1">
            <a:avLst/>
          </a:prstGeom>
          <a:noFill/>
          <a:ln w="38150" cap="flat" cmpd="sng">
            <a:solidFill>
              <a:srgbClr val="FACD62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94" name="Google Shape;94;p18" descr="Oracle logo in white on red staging background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30280" y="6263640"/>
            <a:ext cx="1624680" cy="5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0" y="0"/>
            <a:ext cx="12188520" cy="321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761760" y="507960"/>
            <a:ext cx="10674720" cy="78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0" y="0"/>
            <a:ext cx="12188520" cy="6860880"/>
            <a:chOff x="0" y="0"/>
            <a:chExt cx="12188520" cy="6860880"/>
          </a:xfrm>
        </p:grpSpPr>
        <p:sp>
          <p:nvSpPr>
            <p:cNvPr id="98" name="Google Shape;98;p18"/>
            <p:cNvSpPr/>
            <p:nvPr/>
          </p:nvSpPr>
          <p:spPr>
            <a:xfrm>
              <a:off x="9753840" y="5014080"/>
              <a:ext cx="2434680" cy="184536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3588480" y="5582520"/>
              <a:ext cx="3813480" cy="1276200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0" y="5817960"/>
              <a:ext cx="2998080" cy="99936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0" y="6112080"/>
              <a:ext cx="5766840" cy="744120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0" y="0"/>
              <a:ext cx="1627560" cy="959760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3807720" y="2218680"/>
              <a:ext cx="1185120" cy="691560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360" y="6196680"/>
              <a:ext cx="12188159" cy="664200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3133440" y="534600"/>
              <a:ext cx="491760" cy="349560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10083960" y="6135480"/>
              <a:ext cx="301320" cy="214560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0" y="5014080"/>
              <a:ext cx="5135040" cy="1228320"/>
            </a:xfrm>
            <a:custGeom>
              <a:avLst/>
              <a:gdLst/>
              <a:ahLst/>
              <a:cxnLst/>
              <a:rect l="l" t="t" r="r" b="b"/>
              <a:pathLst>
                <a:path w="8470265" h="2026284" extrusionOk="0">
                  <a:moveTo>
                    <a:pt x="0" y="231417"/>
                  </a:moveTo>
                  <a:lnTo>
                    <a:pt x="37357" y="221921"/>
                  </a:lnTo>
                  <a:lnTo>
                    <a:pt x="93091" y="208180"/>
                  </a:lnTo>
                  <a:lnTo>
                    <a:pt x="148584" y="194924"/>
                  </a:lnTo>
                  <a:lnTo>
                    <a:pt x="203833" y="182147"/>
                  </a:lnTo>
                  <a:lnTo>
                    <a:pt x="258838" y="169846"/>
                  </a:lnTo>
                  <a:lnTo>
                    <a:pt x="313597" y="158015"/>
                  </a:lnTo>
                  <a:lnTo>
                    <a:pt x="368110" y="146650"/>
                  </a:lnTo>
                  <a:lnTo>
                    <a:pt x="422374" y="135747"/>
                  </a:lnTo>
                  <a:lnTo>
                    <a:pt x="476388" y="125302"/>
                  </a:lnTo>
                  <a:lnTo>
                    <a:pt x="530151" y="115310"/>
                  </a:lnTo>
                  <a:lnTo>
                    <a:pt x="583662" y="105767"/>
                  </a:lnTo>
                  <a:lnTo>
                    <a:pt x="636919" y="96669"/>
                  </a:lnTo>
                  <a:lnTo>
                    <a:pt x="689922" y="88010"/>
                  </a:lnTo>
                  <a:lnTo>
                    <a:pt x="742667" y="79787"/>
                  </a:lnTo>
                  <a:lnTo>
                    <a:pt x="795156" y="71996"/>
                  </a:lnTo>
                  <a:lnTo>
                    <a:pt x="847385" y="64631"/>
                  </a:lnTo>
                  <a:lnTo>
                    <a:pt x="899353" y="57689"/>
                  </a:lnTo>
                  <a:lnTo>
                    <a:pt x="951061" y="51165"/>
                  </a:lnTo>
                  <a:lnTo>
                    <a:pt x="1002505" y="45055"/>
                  </a:lnTo>
                  <a:lnTo>
                    <a:pt x="1053684" y="39355"/>
                  </a:lnTo>
                  <a:lnTo>
                    <a:pt x="1104598" y="34059"/>
                  </a:lnTo>
                  <a:lnTo>
                    <a:pt x="1155245" y="29164"/>
                  </a:lnTo>
                  <a:lnTo>
                    <a:pt x="1205624" y="24666"/>
                  </a:lnTo>
                  <a:lnTo>
                    <a:pt x="1255733" y="20559"/>
                  </a:lnTo>
                  <a:lnTo>
                    <a:pt x="1305570" y="16840"/>
                  </a:lnTo>
                  <a:lnTo>
                    <a:pt x="1355136" y="13504"/>
                  </a:lnTo>
                  <a:lnTo>
                    <a:pt x="1404428" y="10547"/>
                  </a:lnTo>
                  <a:lnTo>
                    <a:pt x="1453444" y="7964"/>
                  </a:lnTo>
                  <a:lnTo>
                    <a:pt x="1502185" y="5751"/>
                  </a:lnTo>
                  <a:lnTo>
                    <a:pt x="1550647" y="3904"/>
                  </a:lnTo>
                  <a:lnTo>
                    <a:pt x="1598831" y="2418"/>
                  </a:lnTo>
                  <a:lnTo>
                    <a:pt x="1646734" y="1289"/>
                  </a:lnTo>
                  <a:lnTo>
                    <a:pt x="1694355" y="512"/>
                  </a:lnTo>
                  <a:lnTo>
                    <a:pt x="1741694" y="84"/>
                  </a:lnTo>
                  <a:lnTo>
                    <a:pt x="1788748" y="0"/>
                  </a:lnTo>
                  <a:lnTo>
                    <a:pt x="1835516" y="254"/>
                  </a:lnTo>
                  <a:lnTo>
                    <a:pt x="1881997" y="844"/>
                  </a:lnTo>
                  <a:lnTo>
                    <a:pt x="1928190" y="1764"/>
                  </a:lnTo>
                  <a:lnTo>
                    <a:pt x="1974093" y="3011"/>
                  </a:lnTo>
                  <a:lnTo>
                    <a:pt x="2019705" y="4580"/>
                  </a:lnTo>
                  <a:lnTo>
                    <a:pt x="2065025" y="6465"/>
                  </a:lnTo>
                  <a:lnTo>
                    <a:pt x="2110051" y="8665"/>
                  </a:lnTo>
                  <a:lnTo>
                    <a:pt x="2154782" y="11172"/>
                  </a:lnTo>
                  <a:lnTo>
                    <a:pt x="2199216" y="13985"/>
                  </a:lnTo>
                  <a:lnTo>
                    <a:pt x="2243353" y="17097"/>
                  </a:lnTo>
                  <a:lnTo>
                    <a:pt x="2287191" y="20504"/>
                  </a:lnTo>
                  <a:lnTo>
                    <a:pt x="2330728" y="24203"/>
                  </a:lnTo>
                  <a:lnTo>
                    <a:pt x="2373963" y="28189"/>
                  </a:lnTo>
                  <a:lnTo>
                    <a:pt x="2416896" y="32457"/>
                  </a:lnTo>
                  <a:lnTo>
                    <a:pt x="2459524" y="37004"/>
                  </a:lnTo>
                  <a:lnTo>
                    <a:pt x="2501846" y="41824"/>
                  </a:lnTo>
                  <a:lnTo>
                    <a:pt x="2543862" y="46913"/>
                  </a:lnTo>
                  <a:lnTo>
                    <a:pt x="2585568" y="52267"/>
                  </a:lnTo>
                  <a:lnTo>
                    <a:pt x="2626966" y="57882"/>
                  </a:lnTo>
                  <a:lnTo>
                    <a:pt x="2668052" y="63753"/>
                  </a:lnTo>
                  <a:lnTo>
                    <a:pt x="2708825" y="69876"/>
                  </a:lnTo>
                  <a:lnTo>
                    <a:pt x="2749285" y="76246"/>
                  </a:lnTo>
                  <a:lnTo>
                    <a:pt x="2789430" y="82859"/>
                  </a:lnTo>
                  <a:lnTo>
                    <a:pt x="2829258" y="89711"/>
                  </a:lnTo>
                  <a:lnTo>
                    <a:pt x="2868769" y="96798"/>
                  </a:lnTo>
                  <a:lnTo>
                    <a:pt x="2907960" y="104114"/>
                  </a:lnTo>
                  <a:lnTo>
                    <a:pt x="2946831" y="111656"/>
                  </a:lnTo>
                  <a:lnTo>
                    <a:pt x="2985381" y="119419"/>
                  </a:lnTo>
                  <a:lnTo>
                    <a:pt x="3023607" y="127398"/>
                  </a:lnTo>
                  <a:lnTo>
                    <a:pt x="3061509" y="135590"/>
                  </a:lnTo>
                  <a:lnTo>
                    <a:pt x="3099085" y="143990"/>
                  </a:lnTo>
                  <a:lnTo>
                    <a:pt x="3136334" y="152594"/>
                  </a:lnTo>
                  <a:lnTo>
                    <a:pt x="3209845" y="170395"/>
                  </a:lnTo>
                  <a:lnTo>
                    <a:pt x="3282032" y="188958"/>
                  </a:lnTo>
                  <a:lnTo>
                    <a:pt x="3352884" y="208248"/>
                  </a:lnTo>
                  <a:lnTo>
                    <a:pt x="3422390" y="228230"/>
                  </a:lnTo>
                  <a:lnTo>
                    <a:pt x="3490540" y="248870"/>
                  </a:lnTo>
                  <a:lnTo>
                    <a:pt x="3557323" y="270131"/>
                  </a:lnTo>
                  <a:lnTo>
                    <a:pt x="3622728" y="291979"/>
                  </a:lnTo>
                  <a:lnTo>
                    <a:pt x="3686744" y="314378"/>
                  </a:lnTo>
                  <a:lnTo>
                    <a:pt x="3749362" y="337295"/>
                  </a:lnTo>
                  <a:lnTo>
                    <a:pt x="3810569" y="360694"/>
                  </a:lnTo>
                  <a:lnTo>
                    <a:pt x="3870356" y="384539"/>
                  </a:lnTo>
                  <a:lnTo>
                    <a:pt x="3928712" y="408797"/>
                  </a:lnTo>
                  <a:lnTo>
                    <a:pt x="3971594" y="427186"/>
                  </a:lnTo>
                  <a:lnTo>
                    <a:pt x="4013567" y="445576"/>
                  </a:lnTo>
                  <a:lnTo>
                    <a:pt x="4054649" y="463966"/>
                  </a:lnTo>
                  <a:lnTo>
                    <a:pt x="4094862" y="482353"/>
                  </a:lnTo>
                  <a:lnTo>
                    <a:pt x="4134225" y="500734"/>
                  </a:lnTo>
                  <a:lnTo>
                    <a:pt x="4172760" y="519108"/>
                  </a:lnTo>
                  <a:lnTo>
                    <a:pt x="4210487" y="537473"/>
                  </a:lnTo>
                  <a:lnTo>
                    <a:pt x="4247426" y="555826"/>
                  </a:lnTo>
                  <a:lnTo>
                    <a:pt x="4283598" y="574166"/>
                  </a:lnTo>
                  <a:lnTo>
                    <a:pt x="4319022" y="592489"/>
                  </a:lnTo>
                  <a:lnTo>
                    <a:pt x="4353721" y="610794"/>
                  </a:lnTo>
                  <a:lnTo>
                    <a:pt x="4387713" y="629080"/>
                  </a:lnTo>
                  <a:lnTo>
                    <a:pt x="4453660" y="665581"/>
                  </a:lnTo>
                  <a:lnTo>
                    <a:pt x="4517028" y="701975"/>
                  </a:lnTo>
                  <a:lnTo>
                    <a:pt x="4577979" y="738245"/>
                  </a:lnTo>
                  <a:lnTo>
                    <a:pt x="4636678" y="774374"/>
                  </a:lnTo>
                  <a:lnTo>
                    <a:pt x="4693288" y="810344"/>
                  </a:lnTo>
                  <a:lnTo>
                    <a:pt x="4747971" y="846139"/>
                  </a:lnTo>
                  <a:lnTo>
                    <a:pt x="4800892" y="881740"/>
                  </a:lnTo>
                  <a:lnTo>
                    <a:pt x="4852214" y="917132"/>
                  </a:lnTo>
                  <a:lnTo>
                    <a:pt x="4902099" y="952296"/>
                  </a:lnTo>
                  <a:lnTo>
                    <a:pt x="4950712" y="987215"/>
                  </a:lnTo>
                  <a:lnTo>
                    <a:pt x="4998216" y="1021873"/>
                  </a:lnTo>
                  <a:lnTo>
                    <a:pt x="5044774" y="1056251"/>
                  </a:lnTo>
                  <a:lnTo>
                    <a:pt x="5090549" y="1090333"/>
                  </a:lnTo>
                  <a:lnTo>
                    <a:pt x="5135705" y="1124101"/>
                  </a:lnTo>
                  <a:lnTo>
                    <a:pt x="5158102" y="1140863"/>
                  </a:lnTo>
                  <a:lnTo>
                    <a:pt x="5180405" y="1157539"/>
                  </a:lnTo>
                  <a:lnTo>
                    <a:pt x="5224813" y="1190628"/>
                  </a:lnTo>
                  <a:lnTo>
                    <a:pt x="5269092" y="1223353"/>
                  </a:lnTo>
                  <a:lnTo>
                    <a:pt x="5313405" y="1255694"/>
                  </a:lnTo>
                  <a:lnTo>
                    <a:pt x="5357915" y="1287636"/>
                  </a:lnTo>
                  <a:lnTo>
                    <a:pt x="5402787" y="1319161"/>
                  </a:lnTo>
                  <a:lnTo>
                    <a:pt x="5448183" y="1350252"/>
                  </a:lnTo>
                  <a:lnTo>
                    <a:pt x="5494267" y="1380891"/>
                  </a:lnTo>
                  <a:lnTo>
                    <a:pt x="5541201" y="1411062"/>
                  </a:lnTo>
                  <a:lnTo>
                    <a:pt x="5589151" y="1440746"/>
                  </a:lnTo>
                  <a:lnTo>
                    <a:pt x="5638277" y="1469928"/>
                  </a:lnTo>
                  <a:lnTo>
                    <a:pt x="5688746" y="1498589"/>
                  </a:lnTo>
                  <a:lnTo>
                    <a:pt x="5740718" y="1526712"/>
                  </a:lnTo>
                  <a:lnTo>
                    <a:pt x="5794358" y="1554280"/>
                  </a:lnTo>
                  <a:lnTo>
                    <a:pt x="5849830" y="1581277"/>
                  </a:lnTo>
                  <a:lnTo>
                    <a:pt x="5907296" y="1607684"/>
                  </a:lnTo>
                  <a:lnTo>
                    <a:pt x="5966920" y="1633484"/>
                  </a:lnTo>
                  <a:lnTo>
                    <a:pt x="6028866" y="1658661"/>
                  </a:lnTo>
                  <a:lnTo>
                    <a:pt x="6093296" y="1683197"/>
                  </a:lnTo>
                  <a:lnTo>
                    <a:pt x="6160374" y="1707074"/>
                  </a:lnTo>
                  <a:lnTo>
                    <a:pt x="6230263" y="1730276"/>
                  </a:lnTo>
                  <a:lnTo>
                    <a:pt x="6303127" y="1752785"/>
                  </a:lnTo>
                  <a:lnTo>
                    <a:pt x="6340726" y="1763774"/>
                  </a:lnTo>
                  <a:lnTo>
                    <a:pt x="6379129" y="1774584"/>
                  </a:lnTo>
                  <a:lnTo>
                    <a:pt x="6418358" y="1785212"/>
                  </a:lnTo>
                  <a:lnTo>
                    <a:pt x="6458433" y="1795656"/>
                  </a:lnTo>
                  <a:lnTo>
                    <a:pt x="6499374" y="1805914"/>
                  </a:lnTo>
                  <a:lnTo>
                    <a:pt x="6541202" y="1815984"/>
                  </a:lnTo>
                  <a:lnTo>
                    <a:pt x="6583936" y="1825863"/>
                  </a:lnTo>
                  <a:lnTo>
                    <a:pt x="6627598" y="1835549"/>
                  </a:lnTo>
                  <a:lnTo>
                    <a:pt x="6672208" y="1845041"/>
                  </a:lnTo>
                  <a:lnTo>
                    <a:pt x="6717786" y="1854336"/>
                  </a:lnTo>
                  <a:lnTo>
                    <a:pt x="6764353" y="1863432"/>
                  </a:lnTo>
                  <a:lnTo>
                    <a:pt x="6811929" y="1872327"/>
                  </a:lnTo>
                  <a:lnTo>
                    <a:pt x="6860535" y="1881018"/>
                  </a:lnTo>
                  <a:lnTo>
                    <a:pt x="6910190" y="1889504"/>
                  </a:lnTo>
                  <a:lnTo>
                    <a:pt x="6960916" y="1897783"/>
                  </a:lnTo>
                  <a:lnTo>
                    <a:pt x="7012733" y="1905851"/>
                  </a:lnTo>
                  <a:lnTo>
                    <a:pt x="7065661" y="1913708"/>
                  </a:lnTo>
                  <a:lnTo>
                    <a:pt x="7119721" y="1921350"/>
                  </a:lnTo>
                  <a:lnTo>
                    <a:pt x="7174933" y="1928776"/>
                  </a:lnTo>
                  <a:lnTo>
                    <a:pt x="7231317" y="1935984"/>
                  </a:lnTo>
                  <a:lnTo>
                    <a:pt x="7288894" y="1942971"/>
                  </a:lnTo>
                  <a:lnTo>
                    <a:pt x="7347685" y="1949736"/>
                  </a:lnTo>
                  <a:lnTo>
                    <a:pt x="7407709" y="1956275"/>
                  </a:lnTo>
                  <a:lnTo>
                    <a:pt x="7468987" y="1962588"/>
                  </a:lnTo>
                  <a:lnTo>
                    <a:pt x="7531541" y="1968671"/>
                  </a:lnTo>
                  <a:lnTo>
                    <a:pt x="7595389" y="1974523"/>
                  </a:lnTo>
                  <a:lnTo>
                    <a:pt x="7660552" y="1980141"/>
                  </a:lnTo>
                  <a:lnTo>
                    <a:pt x="7727051" y="1985524"/>
                  </a:lnTo>
                  <a:lnTo>
                    <a:pt x="7794907" y="1990669"/>
                  </a:lnTo>
                  <a:lnTo>
                    <a:pt x="7864139" y="1995574"/>
                  </a:lnTo>
                  <a:lnTo>
                    <a:pt x="7934769" y="2000237"/>
                  </a:lnTo>
                  <a:lnTo>
                    <a:pt x="8006816" y="2004655"/>
                  </a:lnTo>
                  <a:lnTo>
                    <a:pt x="8080301" y="2008828"/>
                  </a:lnTo>
                  <a:lnTo>
                    <a:pt x="8155244" y="2012751"/>
                  </a:lnTo>
                  <a:lnTo>
                    <a:pt x="8231666" y="2016424"/>
                  </a:lnTo>
                  <a:lnTo>
                    <a:pt x="8309588" y="2019844"/>
                  </a:lnTo>
                  <a:lnTo>
                    <a:pt x="8389028" y="2023009"/>
                  </a:lnTo>
                  <a:lnTo>
                    <a:pt x="8470009" y="2025917"/>
                  </a:lnTo>
                </a:path>
              </a:pathLst>
            </a:custGeom>
            <a:noFill/>
            <a:ln w="79200" cap="flat" cmpd="sng">
              <a:solidFill>
                <a:srgbClr val="FBFAF9"/>
              </a:solidFill>
              <a:prstDash val="dot"/>
              <a:round/>
              <a:headEnd type="none" w="sm" len="sm"/>
              <a:tailEnd type="none" w="sm" len="sm"/>
            </a:ln>
          </p:spPr>
        </p:sp>
      </p:grp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761760" y="1359360"/>
            <a:ext cx="10674720" cy="69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1127520" y="6491880"/>
            <a:ext cx="5743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6871320" y="6493320"/>
            <a:ext cx="27421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180160" y="6355080"/>
            <a:ext cx="502560" cy="5025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 rotWithShape="1">
          <a:blip r:embed="rId14">
            <a:alphaModFix amt="40000"/>
          </a:blip>
          <a:srcRect/>
          <a:stretch/>
        </p:blipFill>
        <p:spPr>
          <a:xfrm>
            <a:off x="11180160" y="6355080"/>
            <a:ext cx="501840" cy="50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15">
            <a:alphaModFix amt="40000"/>
          </a:blip>
          <a:srcRect/>
          <a:stretch/>
        </p:blipFill>
        <p:spPr>
          <a:xfrm>
            <a:off x="0" y="0"/>
            <a:ext cx="12187800" cy="253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0"/>
          <p:cNvCxnSpPr/>
          <p:nvPr/>
        </p:nvCxnSpPr>
        <p:spPr>
          <a:xfrm rot="10800000">
            <a:off x="767880" y="1545840"/>
            <a:ext cx="228240" cy="0"/>
          </a:xfrm>
          <a:prstGeom prst="straightConnector1">
            <a:avLst/>
          </a:prstGeom>
          <a:noFill/>
          <a:ln w="38150" cap="flat" cmpd="sng">
            <a:solidFill>
              <a:srgbClr val="FACD62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65" name="Google Shape;165;p20" descr="Oracle logo in white on red staging background"/>
          <p:cNvPicPr preferRelativeResize="0"/>
          <p:nvPr/>
        </p:nvPicPr>
        <p:blipFill rotWithShape="1">
          <a:blip r:embed="rId16">
            <a:alphaModFix amt="40000"/>
          </a:blip>
          <a:srcRect/>
          <a:stretch/>
        </p:blipFill>
        <p:spPr>
          <a:xfrm>
            <a:off x="530280" y="6263640"/>
            <a:ext cx="1623960" cy="59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/>
          <p:nvPr/>
        </p:nvSpPr>
        <p:spPr>
          <a:xfrm>
            <a:off x="0" y="0"/>
            <a:ext cx="12187800" cy="320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20"/>
          <p:cNvGrpSpPr/>
          <p:nvPr/>
        </p:nvGrpSpPr>
        <p:grpSpPr>
          <a:xfrm>
            <a:off x="0" y="0"/>
            <a:ext cx="12187800" cy="6860160"/>
            <a:chOff x="0" y="0"/>
            <a:chExt cx="12187800" cy="6860160"/>
          </a:xfrm>
        </p:grpSpPr>
        <p:sp>
          <p:nvSpPr>
            <p:cNvPr id="168" name="Google Shape;168;p20"/>
            <p:cNvSpPr/>
            <p:nvPr/>
          </p:nvSpPr>
          <p:spPr>
            <a:xfrm>
              <a:off x="9753840" y="5014080"/>
              <a:ext cx="2433960" cy="184464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3588480" y="5582520"/>
              <a:ext cx="3812760" cy="1275480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0" y="5817960"/>
              <a:ext cx="2997360" cy="99864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0" y="6112080"/>
              <a:ext cx="5766120" cy="743400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0"/>
              <a:ext cx="1626840" cy="959040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3807720" y="2218680"/>
              <a:ext cx="1184400" cy="690840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360" y="6196680"/>
              <a:ext cx="12187440" cy="663480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3133440" y="534600"/>
              <a:ext cx="491040" cy="348840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10083960" y="6135480"/>
              <a:ext cx="300600" cy="213840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0" y="5014080"/>
              <a:ext cx="5134320" cy="1227600"/>
            </a:xfrm>
            <a:custGeom>
              <a:avLst/>
              <a:gdLst/>
              <a:ahLst/>
              <a:cxnLst/>
              <a:rect l="l" t="t" r="r" b="b"/>
              <a:pathLst>
                <a:path w="8470265" h="2026284" extrusionOk="0">
                  <a:moveTo>
                    <a:pt x="0" y="231417"/>
                  </a:moveTo>
                  <a:lnTo>
                    <a:pt x="37357" y="221921"/>
                  </a:lnTo>
                  <a:lnTo>
                    <a:pt x="93091" y="208180"/>
                  </a:lnTo>
                  <a:lnTo>
                    <a:pt x="148584" y="194924"/>
                  </a:lnTo>
                  <a:lnTo>
                    <a:pt x="203833" y="182147"/>
                  </a:lnTo>
                  <a:lnTo>
                    <a:pt x="258838" y="169846"/>
                  </a:lnTo>
                  <a:lnTo>
                    <a:pt x="313597" y="158015"/>
                  </a:lnTo>
                  <a:lnTo>
                    <a:pt x="368110" y="146650"/>
                  </a:lnTo>
                  <a:lnTo>
                    <a:pt x="422374" y="135747"/>
                  </a:lnTo>
                  <a:lnTo>
                    <a:pt x="476388" y="125302"/>
                  </a:lnTo>
                  <a:lnTo>
                    <a:pt x="530151" y="115310"/>
                  </a:lnTo>
                  <a:lnTo>
                    <a:pt x="583662" y="105767"/>
                  </a:lnTo>
                  <a:lnTo>
                    <a:pt x="636919" y="96669"/>
                  </a:lnTo>
                  <a:lnTo>
                    <a:pt x="689922" y="88010"/>
                  </a:lnTo>
                  <a:lnTo>
                    <a:pt x="742667" y="79787"/>
                  </a:lnTo>
                  <a:lnTo>
                    <a:pt x="795156" y="71996"/>
                  </a:lnTo>
                  <a:lnTo>
                    <a:pt x="847385" y="64631"/>
                  </a:lnTo>
                  <a:lnTo>
                    <a:pt x="899353" y="57689"/>
                  </a:lnTo>
                  <a:lnTo>
                    <a:pt x="951061" y="51165"/>
                  </a:lnTo>
                  <a:lnTo>
                    <a:pt x="1002505" y="45055"/>
                  </a:lnTo>
                  <a:lnTo>
                    <a:pt x="1053684" y="39355"/>
                  </a:lnTo>
                  <a:lnTo>
                    <a:pt x="1104598" y="34059"/>
                  </a:lnTo>
                  <a:lnTo>
                    <a:pt x="1155245" y="29164"/>
                  </a:lnTo>
                  <a:lnTo>
                    <a:pt x="1205624" y="24666"/>
                  </a:lnTo>
                  <a:lnTo>
                    <a:pt x="1255733" y="20559"/>
                  </a:lnTo>
                  <a:lnTo>
                    <a:pt x="1305570" y="16840"/>
                  </a:lnTo>
                  <a:lnTo>
                    <a:pt x="1355136" y="13504"/>
                  </a:lnTo>
                  <a:lnTo>
                    <a:pt x="1404428" y="10547"/>
                  </a:lnTo>
                  <a:lnTo>
                    <a:pt x="1453444" y="7964"/>
                  </a:lnTo>
                  <a:lnTo>
                    <a:pt x="1502185" y="5751"/>
                  </a:lnTo>
                  <a:lnTo>
                    <a:pt x="1550647" y="3904"/>
                  </a:lnTo>
                  <a:lnTo>
                    <a:pt x="1598831" y="2418"/>
                  </a:lnTo>
                  <a:lnTo>
                    <a:pt x="1646734" y="1289"/>
                  </a:lnTo>
                  <a:lnTo>
                    <a:pt x="1694355" y="512"/>
                  </a:lnTo>
                  <a:lnTo>
                    <a:pt x="1741694" y="84"/>
                  </a:lnTo>
                  <a:lnTo>
                    <a:pt x="1788748" y="0"/>
                  </a:lnTo>
                  <a:lnTo>
                    <a:pt x="1835516" y="254"/>
                  </a:lnTo>
                  <a:lnTo>
                    <a:pt x="1881997" y="844"/>
                  </a:lnTo>
                  <a:lnTo>
                    <a:pt x="1928190" y="1764"/>
                  </a:lnTo>
                  <a:lnTo>
                    <a:pt x="1974093" y="3011"/>
                  </a:lnTo>
                  <a:lnTo>
                    <a:pt x="2019705" y="4580"/>
                  </a:lnTo>
                  <a:lnTo>
                    <a:pt x="2065025" y="6465"/>
                  </a:lnTo>
                  <a:lnTo>
                    <a:pt x="2110051" y="8665"/>
                  </a:lnTo>
                  <a:lnTo>
                    <a:pt x="2154782" y="11172"/>
                  </a:lnTo>
                  <a:lnTo>
                    <a:pt x="2199216" y="13985"/>
                  </a:lnTo>
                  <a:lnTo>
                    <a:pt x="2243353" y="17097"/>
                  </a:lnTo>
                  <a:lnTo>
                    <a:pt x="2287191" y="20504"/>
                  </a:lnTo>
                  <a:lnTo>
                    <a:pt x="2330728" y="24203"/>
                  </a:lnTo>
                  <a:lnTo>
                    <a:pt x="2373963" y="28189"/>
                  </a:lnTo>
                  <a:lnTo>
                    <a:pt x="2416896" y="32457"/>
                  </a:lnTo>
                  <a:lnTo>
                    <a:pt x="2459524" y="37004"/>
                  </a:lnTo>
                  <a:lnTo>
                    <a:pt x="2501846" y="41824"/>
                  </a:lnTo>
                  <a:lnTo>
                    <a:pt x="2543862" y="46913"/>
                  </a:lnTo>
                  <a:lnTo>
                    <a:pt x="2585568" y="52267"/>
                  </a:lnTo>
                  <a:lnTo>
                    <a:pt x="2626966" y="57882"/>
                  </a:lnTo>
                  <a:lnTo>
                    <a:pt x="2668052" y="63753"/>
                  </a:lnTo>
                  <a:lnTo>
                    <a:pt x="2708825" y="69876"/>
                  </a:lnTo>
                  <a:lnTo>
                    <a:pt x="2749285" y="76246"/>
                  </a:lnTo>
                  <a:lnTo>
                    <a:pt x="2789430" y="82859"/>
                  </a:lnTo>
                  <a:lnTo>
                    <a:pt x="2829258" y="89711"/>
                  </a:lnTo>
                  <a:lnTo>
                    <a:pt x="2868769" y="96798"/>
                  </a:lnTo>
                  <a:lnTo>
                    <a:pt x="2907960" y="104114"/>
                  </a:lnTo>
                  <a:lnTo>
                    <a:pt x="2946831" y="111656"/>
                  </a:lnTo>
                  <a:lnTo>
                    <a:pt x="2985381" y="119419"/>
                  </a:lnTo>
                  <a:lnTo>
                    <a:pt x="3023607" y="127398"/>
                  </a:lnTo>
                  <a:lnTo>
                    <a:pt x="3061509" y="135590"/>
                  </a:lnTo>
                  <a:lnTo>
                    <a:pt x="3099085" y="143990"/>
                  </a:lnTo>
                  <a:lnTo>
                    <a:pt x="3136334" y="152594"/>
                  </a:lnTo>
                  <a:lnTo>
                    <a:pt x="3209845" y="170395"/>
                  </a:lnTo>
                  <a:lnTo>
                    <a:pt x="3282032" y="188958"/>
                  </a:lnTo>
                  <a:lnTo>
                    <a:pt x="3352884" y="208248"/>
                  </a:lnTo>
                  <a:lnTo>
                    <a:pt x="3422390" y="228230"/>
                  </a:lnTo>
                  <a:lnTo>
                    <a:pt x="3490540" y="248870"/>
                  </a:lnTo>
                  <a:lnTo>
                    <a:pt x="3557323" y="270131"/>
                  </a:lnTo>
                  <a:lnTo>
                    <a:pt x="3622728" y="291979"/>
                  </a:lnTo>
                  <a:lnTo>
                    <a:pt x="3686744" y="314378"/>
                  </a:lnTo>
                  <a:lnTo>
                    <a:pt x="3749362" y="337295"/>
                  </a:lnTo>
                  <a:lnTo>
                    <a:pt x="3810569" y="360694"/>
                  </a:lnTo>
                  <a:lnTo>
                    <a:pt x="3870356" y="384539"/>
                  </a:lnTo>
                  <a:lnTo>
                    <a:pt x="3928712" y="408797"/>
                  </a:lnTo>
                  <a:lnTo>
                    <a:pt x="3971594" y="427186"/>
                  </a:lnTo>
                  <a:lnTo>
                    <a:pt x="4013567" y="445576"/>
                  </a:lnTo>
                  <a:lnTo>
                    <a:pt x="4054649" y="463966"/>
                  </a:lnTo>
                  <a:lnTo>
                    <a:pt x="4094862" y="482353"/>
                  </a:lnTo>
                  <a:lnTo>
                    <a:pt x="4134225" y="500734"/>
                  </a:lnTo>
                  <a:lnTo>
                    <a:pt x="4172760" y="519108"/>
                  </a:lnTo>
                  <a:lnTo>
                    <a:pt x="4210487" y="537473"/>
                  </a:lnTo>
                  <a:lnTo>
                    <a:pt x="4247426" y="555826"/>
                  </a:lnTo>
                  <a:lnTo>
                    <a:pt x="4283598" y="574166"/>
                  </a:lnTo>
                  <a:lnTo>
                    <a:pt x="4319022" y="592489"/>
                  </a:lnTo>
                  <a:lnTo>
                    <a:pt x="4353721" y="610794"/>
                  </a:lnTo>
                  <a:lnTo>
                    <a:pt x="4387713" y="629080"/>
                  </a:lnTo>
                  <a:lnTo>
                    <a:pt x="4453660" y="665581"/>
                  </a:lnTo>
                  <a:lnTo>
                    <a:pt x="4517028" y="701975"/>
                  </a:lnTo>
                  <a:lnTo>
                    <a:pt x="4577979" y="738245"/>
                  </a:lnTo>
                  <a:lnTo>
                    <a:pt x="4636678" y="774374"/>
                  </a:lnTo>
                  <a:lnTo>
                    <a:pt x="4693288" y="810344"/>
                  </a:lnTo>
                  <a:lnTo>
                    <a:pt x="4747971" y="846139"/>
                  </a:lnTo>
                  <a:lnTo>
                    <a:pt x="4800892" y="881740"/>
                  </a:lnTo>
                  <a:lnTo>
                    <a:pt x="4852214" y="917132"/>
                  </a:lnTo>
                  <a:lnTo>
                    <a:pt x="4902099" y="952296"/>
                  </a:lnTo>
                  <a:lnTo>
                    <a:pt x="4950712" y="987215"/>
                  </a:lnTo>
                  <a:lnTo>
                    <a:pt x="4998216" y="1021873"/>
                  </a:lnTo>
                  <a:lnTo>
                    <a:pt x="5044774" y="1056251"/>
                  </a:lnTo>
                  <a:lnTo>
                    <a:pt x="5090549" y="1090333"/>
                  </a:lnTo>
                  <a:lnTo>
                    <a:pt x="5135705" y="1124101"/>
                  </a:lnTo>
                  <a:lnTo>
                    <a:pt x="5158102" y="1140863"/>
                  </a:lnTo>
                  <a:lnTo>
                    <a:pt x="5180405" y="1157539"/>
                  </a:lnTo>
                  <a:lnTo>
                    <a:pt x="5224813" y="1190628"/>
                  </a:lnTo>
                  <a:lnTo>
                    <a:pt x="5269092" y="1223353"/>
                  </a:lnTo>
                  <a:lnTo>
                    <a:pt x="5313405" y="1255694"/>
                  </a:lnTo>
                  <a:lnTo>
                    <a:pt x="5357915" y="1287636"/>
                  </a:lnTo>
                  <a:lnTo>
                    <a:pt x="5402787" y="1319161"/>
                  </a:lnTo>
                  <a:lnTo>
                    <a:pt x="5448183" y="1350252"/>
                  </a:lnTo>
                  <a:lnTo>
                    <a:pt x="5494267" y="1380891"/>
                  </a:lnTo>
                  <a:lnTo>
                    <a:pt x="5541201" y="1411062"/>
                  </a:lnTo>
                  <a:lnTo>
                    <a:pt x="5589151" y="1440746"/>
                  </a:lnTo>
                  <a:lnTo>
                    <a:pt x="5638277" y="1469928"/>
                  </a:lnTo>
                  <a:lnTo>
                    <a:pt x="5688746" y="1498589"/>
                  </a:lnTo>
                  <a:lnTo>
                    <a:pt x="5740718" y="1526712"/>
                  </a:lnTo>
                  <a:lnTo>
                    <a:pt x="5794358" y="1554280"/>
                  </a:lnTo>
                  <a:lnTo>
                    <a:pt x="5849830" y="1581277"/>
                  </a:lnTo>
                  <a:lnTo>
                    <a:pt x="5907296" y="1607684"/>
                  </a:lnTo>
                  <a:lnTo>
                    <a:pt x="5966920" y="1633484"/>
                  </a:lnTo>
                  <a:lnTo>
                    <a:pt x="6028866" y="1658661"/>
                  </a:lnTo>
                  <a:lnTo>
                    <a:pt x="6093296" y="1683197"/>
                  </a:lnTo>
                  <a:lnTo>
                    <a:pt x="6160374" y="1707074"/>
                  </a:lnTo>
                  <a:lnTo>
                    <a:pt x="6230263" y="1730276"/>
                  </a:lnTo>
                  <a:lnTo>
                    <a:pt x="6303127" y="1752785"/>
                  </a:lnTo>
                  <a:lnTo>
                    <a:pt x="6340726" y="1763774"/>
                  </a:lnTo>
                  <a:lnTo>
                    <a:pt x="6379129" y="1774584"/>
                  </a:lnTo>
                  <a:lnTo>
                    <a:pt x="6418358" y="1785212"/>
                  </a:lnTo>
                  <a:lnTo>
                    <a:pt x="6458433" y="1795656"/>
                  </a:lnTo>
                  <a:lnTo>
                    <a:pt x="6499374" y="1805914"/>
                  </a:lnTo>
                  <a:lnTo>
                    <a:pt x="6541202" y="1815984"/>
                  </a:lnTo>
                  <a:lnTo>
                    <a:pt x="6583936" y="1825863"/>
                  </a:lnTo>
                  <a:lnTo>
                    <a:pt x="6627598" y="1835549"/>
                  </a:lnTo>
                  <a:lnTo>
                    <a:pt x="6672208" y="1845041"/>
                  </a:lnTo>
                  <a:lnTo>
                    <a:pt x="6717786" y="1854336"/>
                  </a:lnTo>
                  <a:lnTo>
                    <a:pt x="6764353" y="1863432"/>
                  </a:lnTo>
                  <a:lnTo>
                    <a:pt x="6811929" y="1872327"/>
                  </a:lnTo>
                  <a:lnTo>
                    <a:pt x="6860535" y="1881018"/>
                  </a:lnTo>
                  <a:lnTo>
                    <a:pt x="6910190" y="1889504"/>
                  </a:lnTo>
                  <a:lnTo>
                    <a:pt x="6960916" y="1897783"/>
                  </a:lnTo>
                  <a:lnTo>
                    <a:pt x="7012733" y="1905851"/>
                  </a:lnTo>
                  <a:lnTo>
                    <a:pt x="7065661" y="1913708"/>
                  </a:lnTo>
                  <a:lnTo>
                    <a:pt x="7119721" y="1921350"/>
                  </a:lnTo>
                  <a:lnTo>
                    <a:pt x="7174933" y="1928776"/>
                  </a:lnTo>
                  <a:lnTo>
                    <a:pt x="7231317" y="1935984"/>
                  </a:lnTo>
                  <a:lnTo>
                    <a:pt x="7288894" y="1942971"/>
                  </a:lnTo>
                  <a:lnTo>
                    <a:pt x="7347685" y="1949736"/>
                  </a:lnTo>
                  <a:lnTo>
                    <a:pt x="7407709" y="1956275"/>
                  </a:lnTo>
                  <a:lnTo>
                    <a:pt x="7468987" y="1962588"/>
                  </a:lnTo>
                  <a:lnTo>
                    <a:pt x="7531541" y="1968671"/>
                  </a:lnTo>
                  <a:lnTo>
                    <a:pt x="7595389" y="1974523"/>
                  </a:lnTo>
                  <a:lnTo>
                    <a:pt x="7660552" y="1980141"/>
                  </a:lnTo>
                  <a:lnTo>
                    <a:pt x="7727051" y="1985524"/>
                  </a:lnTo>
                  <a:lnTo>
                    <a:pt x="7794907" y="1990669"/>
                  </a:lnTo>
                  <a:lnTo>
                    <a:pt x="7864139" y="1995574"/>
                  </a:lnTo>
                  <a:lnTo>
                    <a:pt x="7934769" y="2000237"/>
                  </a:lnTo>
                  <a:lnTo>
                    <a:pt x="8006816" y="2004655"/>
                  </a:lnTo>
                  <a:lnTo>
                    <a:pt x="8080301" y="2008828"/>
                  </a:lnTo>
                  <a:lnTo>
                    <a:pt x="8155244" y="2012751"/>
                  </a:lnTo>
                  <a:lnTo>
                    <a:pt x="8231666" y="2016424"/>
                  </a:lnTo>
                  <a:lnTo>
                    <a:pt x="8309588" y="2019844"/>
                  </a:lnTo>
                  <a:lnTo>
                    <a:pt x="8389028" y="2023009"/>
                  </a:lnTo>
                  <a:lnTo>
                    <a:pt x="8470009" y="2025917"/>
                  </a:lnTo>
                </a:path>
              </a:pathLst>
            </a:custGeom>
            <a:noFill/>
            <a:ln w="79200" cap="flat" cmpd="sng">
              <a:solidFill>
                <a:srgbClr val="FBFAF9"/>
              </a:solidFill>
              <a:prstDash val="dot"/>
              <a:round/>
              <a:headEnd type="none" w="sm" len="sm"/>
              <a:tailEnd type="none" w="sm" len="sm"/>
            </a:ln>
          </p:spPr>
        </p:sp>
      </p:grpSp>
      <p:pic>
        <p:nvPicPr>
          <p:cNvPr id="178" name="Google Shape;178;p20"/>
          <p:cNvPicPr preferRelativeResize="0"/>
          <p:nvPr/>
        </p:nvPicPr>
        <p:blipFill rotWithShape="1">
          <a:blip r:embed="rId14">
            <a:alphaModFix amt="40000"/>
          </a:blip>
          <a:srcRect/>
          <a:stretch/>
        </p:blipFill>
        <p:spPr>
          <a:xfrm>
            <a:off x="11180160" y="6355080"/>
            <a:ext cx="501840" cy="50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leyso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ysondev/tdc-oracle-spr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"/>
          <p:cNvSpPr/>
          <p:nvPr/>
        </p:nvSpPr>
        <p:spPr>
          <a:xfrm>
            <a:off x="551520" y="507960"/>
            <a:ext cx="11636280" cy="101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60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SpringBoot Star(ters)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"/>
          <p:cNvSpPr/>
          <p:nvPr/>
        </p:nvSpPr>
        <p:spPr>
          <a:xfrm>
            <a:off x="552240" y="1628640"/>
            <a:ext cx="7655760" cy="8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TDC Re</a:t>
            </a:r>
            <a:r>
              <a:rPr lang="en-US" sz="32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cife</a:t>
            </a:r>
            <a:r>
              <a:rPr lang="en-US" sz="32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 2020 – Sala Oracle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"/>
          <p:cNvSpPr/>
          <p:nvPr/>
        </p:nvSpPr>
        <p:spPr>
          <a:xfrm>
            <a:off x="546840" y="3496320"/>
            <a:ext cx="6904080" cy="185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B6242"/>
                </a:solidFill>
                <a:latin typeface="Arial"/>
                <a:ea typeface="Arial"/>
                <a:cs typeface="Arial"/>
                <a:sym typeface="Arial"/>
              </a:rPr>
              <a:t>Digytal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6840" marR="0" lvl="1" indent="0" algn="l" rtl="0">
              <a:lnSpc>
                <a:spcPct val="9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Gleyson Sampaio                       Frank Santos</a:t>
            </a:r>
            <a:endParaRPr/>
          </a:p>
          <a:p>
            <a:pPr marL="366840" marR="0" lvl="1" indent="0" algn="l" rtl="0">
              <a:lnSpc>
                <a:spcPct val="9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Programador Java                      Engenheiro de Software </a:t>
            </a:r>
            <a:r>
              <a:rPr lang="en-US" sz="1000" b="0" i="0" u="sng" strike="noStrike" cap="none">
                <a:solidFill>
                  <a:srgbClr val="67605B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https://www.linkedin.com/in/gleysodev/</a:t>
            </a:r>
            <a:r>
              <a:rPr lang="en-US" sz="1000" b="0" i="0" u="none" strike="noStrike" cap="none">
                <a:solidFill>
                  <a:srgbClr val="67605B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000" b="0" i="0" u="sng" strike="noStrike" cap="none">
                <a:solidFill>
                  <a:srgbClr val="67605B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https://www.linkedin.com/in/frankmms/</a:t>
            </a:r>
            <a:endParaRPr sz="1000" b="0" i="0" u="none" strike="noStrike" cap="none">
              <a:solidFill>
                <a:srgbClr val="6760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6840" marR="0" lvl="1" indent="0" algn="l" rtl="0">
              <a:lnSpc>
                <a:spcPct val="95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6760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6840" marR="0" lvl="1" indent="0" algn="l" rtl="0">
              <a:lnSpc>
                <a:spcPct val="95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1"/>
          <p:cNvPicPr preferRelativeResize="0"/>
          <p:nvPr/>
        </p:nvPicPr>
        <p:blipFill rotWithShape="1">
          <a:blip r:embed="rId4">
            <a:alphaModFix amt="40000"/>
          </a:blip>
          <a:srcRect/>
          <a:stretch/>
        </p:blipFill>
        <p:spPr>
          <a:xfrm>
            <a:off x="10156680" y="530280"/>
            <a:ext cx="1324080" cy="1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"/>
          <p:cNvSpPr/>
          <p:nvPr/>
        </p:nvSpPr>
        <p:spPr>
          <a:xfrm>
            <a:off x="1127520" y="6483240"/>
            <a:ext cx="5742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affiliates. All rights reserved.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"/>
          <p:cNvSpPr/>
          <p:nvPr/>
        </p:nvSpPr>
        <p:spPr>
          <a:xfrm>
            <a:off x="3750840" y="3460320"/>
            <a:ext cx="6904080" cy="185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"/>
          <p:cNvSpPr/>
          <p:nvPr/>
        </p:nvSpPr>
        <p:spPr>
          <a:xfrm>
            <a:off x="4361760" y="2597040"/>
            <a:ext cx="305388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8" name="Google Shape;40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2236" y="4146611"/>
            <a:ext cx="1556280" cy="8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8"/>
          <p:cNvSpPr txBox="1"/>
          <p:nvPr/>
        </p:nvSpPr>
        <p:spPr>
          <a:xfrm>
            <a:off x="761760" y="543960"/>
            <a:ext cx="10674720" cy="78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60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Benefícios dos Starters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8"/>
          <p:cNvSpPr txBox="1"/>
          <p:nvPr/>
        </p:nvSpPr>
        <p:spPr>
          <a:xfrm>
            <a:off x="761760" y="1604185"/>
            <a:ext cx="10674720" cy="29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Coesão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Compatibilidade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Otimização do tempo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Alta produtividade</a:t>
            </a:r>
            <a:endParaRPr/>
          </a:p>
          <a:p>
            <a:pPr marL="457200" marR="0" lvl="0" indent="-2921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"/>
          <p:cNvSpPr txBox="1"/>
          <p:nvPr/>
        </p:nvSpPr>
        <p:spPr>
          <a:xfrm>
            <a:off x="761760" y="543960"/>
            <a:ext cx="10674720" cy="78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60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Alguns Starters</a:t>
            </a:r>
            <a:endParaRPr sz="3200" b="0" i="0" u="none" strike="noStrike" cap="none">
              <a:solidFill>
                <a:srgbClr val="312D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9"/>
          <p:cNvSpPr txBox="1"/>
          <p:nvPr/>
        </p:nvSpPr>
        <p:spPr>
          <a:xfrm>
            <a:off x="1127520" y="6491880"/>
            <a:ext cx="5743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9"/>
          <p:cNvSpPr/>
          <p:nvPr/>
        </p:nvSpPr>
        <p:spPr>
          <a:xfrm>
            <a:off x="7981560" y="4866480"/>
            <a:ext cx="4206600" cy="966600"/>
          </a:xfrm>
          <a:prstGeom prst="rect">
            <a:avLst/>
          </a:prstGeom>
          <a:solidFill>
            <a:srgbClr val="759C6C">
              <a:alpha val="6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9" name="Google Shape;419;p9" descr="Interface gráfica do usuário, Texto, Aplicativo, Email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8937" y="1539675"/>
            <a:ext cx="79629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1"/>
          <p:cNvSpPr txBox="1"/>
          <p:nvPr/>
        </p:nvSpPr>
        <p:spPr>
          <a:xfrm>
            <a:off x="761760" y="543960"/>
            <a:ext cx="10674720" cy="78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60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Evolução do projeto</a:t>
            </a:r>
            <a:endParaRPr/>
          </a:p>
        </p:txBody>
      </p:sp>
      <p:sp>
        <p:nvSpPr>
          <p:cNvPr id="425" name="Google Shape;425;p11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11"/>
          <p:cNvSpPr txBox="1"/>
          <p:nvPr/>
        </p:nvSpPr>
        <p:spPr>
          <a:xfrm>
            <a:off x="1127520" y="6491880"/>
            <a:ext cx="5743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11"/>
          <p:cNvSpPr/>
          <p:nvPr/>
        </p:nvSpPr>
        <p:spPr>
          <a:xfrm>
            <a:off x="7981560" y="4866480"/>
            <a:ext cx="4206600" cy="966600"/>
          </a:xfrm>
          <a:prstGeom prst="rect">
            <a:avLst/>
          </a:prstGeom>
          <a:solidFill>
            <a:srgbClr val="759C6C">
              <a:alpha val="6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1"/>
          <p:cNvSpPr txBox="1"/>
          <p:nvPr/>
        </p:nvSpPr>
        <p:spPr>
          <a:xfrm>
            <a:off x="761760" y="2111434"/>
            <a:ext cx="10674720" cy="319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Reactive Spring Data &amp; Spring Security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Actuator remodelado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Segurança Simplificada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Suporte a HTTP/2</a:t>
            </a:r>
            <a:endParaRPr/>
          </a:p>
        </p:txBody>
      </p:sp>
      <p:sp>
        <p:nvSpPr>
          <p:cNvPr id="429" name="Google Shape;429;p11"/>
          <p:cNvSpPr txBox="1"/>
          <p:nvPr/>
        </p:nvSpPr>
        <p:spPr>
          <a:xfrm>
            <a:off x="761760" y="1610008"/>
            <a:ext cx="10674720" cy="50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O que há de novo no Spring Boot 2</a:t>
            </a:r>
            <a:endParaRPr sz="2600" b="1" i="0" u="none" strike="noStrike" cap="none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6321dbadf_0_2"/>
          <p:cNvSpPr txBox="1"/>
          <p:nvPr/>
        </p:nvSpPr>
        <p:spPr>
          <a:xfrm>
            <a:off x="761760" y="543960"/>
            <a:ext cx="106746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599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Califórnia - EUA</a:t>
            </a:r>
            <a:endParaRPr/>
          </a:p>
        </p:txBody>
      </p:sp>
      <p:sp>
        <p:nvSpPr>
          <p:cNvPr id="435" name="Google Shape;435;ga6321dbadf_0_2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ga6321dbadf_0_2"/>
          <p:cNvSpPr txBox="1"/>
          <p:nvPr/>
        </p:nvSpPr>
        <p:spPr>
          <a:xfrm>
            <a:off x="1127520" y="6491880"/>
            <a:ext cx="5743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7" name="Google Shape;437;ga6321dbad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551" y="1483551"/>
            <a:ext cx="9742051" cy="45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6321dbadf_0_13"/>
          <p:cNvSpPr txBox="1"/>
          <p:nvPr/>
        </p:nvSpPr>
        <p:spPr>
          <a:xfrm>
            <a:off x="761760" y="543960"/>
            <a:ext cx="106746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599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São Paulo - SP</a:t>
            </a:r>
            <a:endParaRPr/>
          </a:p>
        </p:txBody>
      </p:sp>
      <p:sp>
        <p:nvSpPr>
          <p:cNvPr id="443" name="Google Shape;443;ga6321dbadf_0_13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ga6321dbadf_0_13"/>
          <p:cNvSpPr txBox="1"/>
          <p:nvPr/>
        </p:nvSpPr>
        <p:spPr>
          <a:xfrm>
            <a:off x="1127520" y="6491880"/>
            <a:ext cx="5743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ga6321dbadf_0_13"/>
          <p:cNvSpPr txBox="1"/>
          <p:nvPr/>
        </p:nvSpPr>
        <p:spPr>
          <a:xfrm>
            <a:off x="5358100" y="1162850"/>
            <a:ext cx="50940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https://trends.google.com.br/trends/explore?geo=BR-SP&amp;q=%2Fm%2F0dhx5b,%2Fm%2F0gdzk</a:t>
            </a:r>
            <a:endParaRPr sz="600"/>
          </a:p>
        </p:txBody>
      </p:sp>
      <p:pic>
        <p:nvPicPr>
          <p:cNvPr id="446" name="Google Shape;446;ga6321dbadf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551" y="1635950"/>
            <a:ext cx="9227024" cy="43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6321dbadf_0_21"/>
          <p:cNvSpPr txBox="1"/>
          <p:nvPr/>
        </p:nvSpPr>
        <p:spPr>
          <a:xfrm>
            <a:off x="761760" y="543960"/>
            <a:ext cx="106746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599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Recife - PE</a:t>
            </a:r>
            <a:endParaRPr/>
          </a:p>
        </p:txBody>
      </p:sp>
      <p:sp>
        <p:nvSpPr>
          <p:cNvPr id="452" name="Google Shape;452;ga6321dbadf_0_21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ga6321dbadf_0_21"/>
          <p:cNvSpPr txBox="1"/>
          <p:nvPr/>
        </p:nvSpPr>
        <p:spPr>
          <a:xfrm>
            <a:off x="1127520" y="6491880"/>
            <a:ext cx="5743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4" name="Google Shape;454;ga6321dbadf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88" y="1575100"/>
            <a:ext cx="9744250" cy="452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3e9d52664_1_3"/>
          <p:cNvSpPr txBox="1"/>
          <p:nvPr/>
        </p:nvSpPr>
        <p:spPr>
          <a:xfrm>
            <a:off x="761760" y="543960"/>
            <a:ext cx="106746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599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Mundo</a:t>
            </a:r>
            <a:endParaRPr/>
          </a:p>
        </p:txBody>
      </p:sp>
      <p:sp>
        <p:nvSpPr>
          <p:cNvPr id="460" name="Google Shape;460;g53e9d52664_1_3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g53e9d52664_1_3"/>
          <p:cNvSpPr txBox="1"/>
          <p:nvPr/>
        </p:nvSpPr>
        <p:spPr>
          <a:xfrm>
            <a:off x="1127520" y="6491880"/>
            <a:ext cx="5743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2" name="Google Shape;462;g53e9d52664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925" y="1673301"/>
            <a:ext cx="9127526" cy="42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0"/>
          <p:cNvSpPr txBox="1"/>
          <p:nvPr/>
        </p:nvSpPr>
        <p:spPr>
          <a:xfrm>
            <a:off x="761750" y="1729850"/>
            <a:ext cx="106746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Georgia"/>
              <a:buChar char="●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Aprimoram o uso de DevOps e Entrega Contínua </a:t>
            </a: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Georgia"/>
              <a:buChar char="●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Explora infraestrutura na Nuvem</a:t>
            </a: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Georgia"/>
              <a:buChar char="●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Qualidades</a:t>
            </a: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Georgia"/>
              <a:buChar char="○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Modularidade (microservices)</a:t>
            </a: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Georgia"/>
              <a:buChar char="○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Observabilidade</a:t>
            </a: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Georgia"/>
              <a:buChar char="○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Implementabilidade</a:t>
            </a: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Georgia"/>
              <a:buChar char="○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Testabilidade</a:t>
            </a: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Google Shape;468;p10"/>
          <p:cNvSpPr txBox="1"/>
          <p:nvPr/>
        </p:nvSpPr>
        <p:spPr>
          <a:xfrm>
            <a:off x="761760" y="543960"/>
            <a:ext cx="10674720" cy="78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60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Arquitetura</a:t>
            </a:r>
            <a:r>
              <a:rPr lang="en-US" sz="3200" b="1" i="0" u="none" strike="noStrike" cap="none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 Cloud Native</a:t>
            </a:r>
            <a:endParaRPr sz="3200" b="0" i="0" u="none" strike="noStrike" cap="none">
              <a:solidFill>
                <a:srgbClr val="312D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0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10"/>
          <p:cNvSpPr txBox="1"/>
          <p:nvPr/>
        </p:nvSpPr>
        <p:spPr>
          <a:xfrm>
            <a:off x="1127520" y="6491880"/>
            <a:ext cx="5743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10"/>
          <p:cNvSpPr/>
          <p:nvPr/>
        </p:nvSpPr>
        <p:spPr>
          <a:xfrm>
            <a:off x="7981560" y="4866480"/>
            <a:ext cx="4206600" cy="966600"/>
          </a:xfrm>
          <a:prstGeom prst="rect">
            <a:avLst/>
          </a:prstGeom>
          <a:solidFill>
            <a:srgbClr val="759C6C">
              <a:alpha val="6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3e9d52664_2_24"/>
          <p:cNvSpPr txBox="1"/>
          <p:nvPr/>
        </p:nvSpPr>
        <p:spPr>
          <a:xfrm>
            <a:off x="761750" y="1729850"/>
            <a:ext cx="106746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600"/>
              <a:buFont typeface="Georgia"/>
              <a:buChar char="●"/>
            </a:pPr>
            <a:r>
              <a:rPr lang="en-US" sz="2600" b="1">
                <a:solidFill>
                  <a:srgbClr val="9BBB59"/>
                </a:solidFill>
                <a:latin typeface="Georgia"/>
                <a:ea typeface="Georgia"/>
                <a:cs typeface="Georgia"/>
                <a:sym typeface="Georgia"/>
              </a:rPr>
              <a:t>Monitoramento e Observabilidade</a:t>
            </a:r>
            <a:endParaRPr sz="2600" b="1">
              <a:solidFill>
                <a:srgbClr val="9BBB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      spring-boot-starter-actuator</a:t>
            </a: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600"/>
              <a:buFont typeface="Georgia"/>
              <a:buChar char="●"/>
            </a:pPr>
            <a:r>
              <a:rPr lang="en-US" sz="2600" b="1">
                <a:solidFill>
                  <a:srgbClr val="9BBB59"/>
                </a:solidFill>
                <a:latin typeface="Georgia"/>
                <a:ea typeface="Georgia"/>
                <a:cs typeface="Georgia"/>
                <a:sym typeface="Georgia"/>
              </a:rPr>
              <a:t>Implementabilidade</a:t>
            </a:r>
            <a:endParaRPr sz="2600" b="1">
              <a:solidFill>
                <a:srgbClr val="9BBB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      Ganho de produtividade com os starters em geral</a:t>
            </a: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600"/>
              <a:buFont typeface="Georgia"/>
              <a:buChar char="●"/>
            </a:pPr>
            <a:r>
              <a:rPr lang="en-US" sz="2600" b="1">
                <a:solidFill>
                  <a:srgbClr val="9BBB59"/>
                </a:solidFill>
                <a:latin typeface="Georgia"/>
                <a:ea typeface="Georgia"/>
                <a:cs typeface="Georgia"/>
                <a:sym typeface="Georgia"/>
              </a:rPr>
              <a:t>Testabilidade</a:t>
            </a:r>
            <a:endParaRPr sz="2600" b="1">
              <a:solidFill>
                <a:srgbClr val="9BBB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      spring-boot-starter-test</a:t>
            </a: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7" name="Google Shape;477;g53e9d52664_2_24"/>
          <p:cNvSpPr txBox="1"/>
          <p:nvPr/>
        </p:nvSpPr>
        <p:spPr>
          <a:xfrm>
            <a:off x="761760" y="543960"/>
            <a:ext cx="106746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599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Benefícios dos Starters para Cloud Native</a:t>
            </a:r>
            <a:endParaRPr sz="3200" b="0" i="0" u="none" strike="noStrike" cap="none">
              <a:solidFill>
                <a:srgbClr val="312D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53e9d52664_2_24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g53e9d52664_2_24"/>
          <p:cNvSpPr txBox="1"/>
          <p:nvPr/>
        </p:nvSpPr>
        <p:spPr>
          <a:xfrm>
            <a:off x="1127520" y="6491880"/>
            <a:ext cx="5743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g53e9d52664_2_24"/>
          <p:cNvSpPr/>
          <p:nvPr/>
        </p:nvSpPr>
        <p:spPr>
          <a:xfrm>
            <a:off x="7981560" y="4866480"/>
            <a:ext cx="4206600" cy="966600"/>
          </a:xfrm>
          <a:prstGeom prst="rect">
            <a:avLst/>
          </a:prstGeom>
          <a:solidFill>
            <a:srgbClr val="759C6C">
              <a:alpha val="69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3e9d52664_2_2"/>
          <p:cNvSpPr txBox="1"/>
          <p:nvPr/>
        </p:nvSpPr>
        <p:spPr>
          <a:xfrm>
            <a:off x="761750" y="1729850"/>
            <a:ext cx="106746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94AFAF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https://github.com/gleysondev/tdc-oracle-spring</a:t>
            </a:r>
            <a:endParaRPr sz="2600" b="1" dirty="0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6" name="Google Shape;486;g53e9d52664_2_2"/>
          <p:cNvSpPr txBox="1"/>
          <p:nvPr/>
        </p:nvSpPr>
        <p:spPr>
          <a:xfrm>
            <a:off x="761760" y="543960"/>
            <a:ext cx="106746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599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Demo</a:t>
            </a:r>
            <a:endParaRPr sz="3200" b="0" i="0" u="none" strike="noStrike" cap="none">
              <a:solidFill>
                <a:srgbClr val="312D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53e9d52664_2_2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g53e9d52664_2_2"/>
          <p:cNvSpPr txBox="1"/>
          <p:nvPr/>
        </p:nvSpPr>
        <p:spPr>
          <a:xfrm>
            <a:off x="1127520" y="6491880"/>
            <a:ext cx="5743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g53e9d52664_2_2"/>
          <p:cNvSpPr/>
          <p:nvPr/>
        </p:nvSpPr>
        <p:spPr>
          <a:xfrm>
            <a:off x="7981560" y="4866480"/>
            <a:ext cx="4206600" cy="966600"/>
          </a:xfrm>
          <a:prstGeom prst="rect">
            <a:avLst/>
          </a:prstGeom>
          <a:solidFill>
            <a:srgbClr val="759C6C">
              <a:alpha val="69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"/>
          <p:cNvSpPr txBox="1"/>
          <p:nvPr/>
        </p:nvSpPr>
        <p:spPr>
          <a:xfrm>
            <a:off x="1127520" y="6491880"/>
            <a:ext cx="5743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"/>
          <p:cNvSpPr/>
          <p:nvPr/>
        </p:nvSpPr>
        <p:spPr>
          <a:xfrm>
            <a:off x="0" y="0"/>
            <a:ext cx="12188825" cy="6856560"/>
          </a:xfrm>
          <a:prstGeom prst="rect">
            <a:avLst/>
          </a:prstGeom>
          <a:solidFill>
            <a:srgbClr val="3F3F3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760" y="736636"/>
            <a:ext cx="3868429" cy="544347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"/>
          <p:cNvSpPr txBox="1"/>
          <p:nvPr/>
        </p:nvSpPr>
        <p:spPr>
          <a:xfrm>
            <a:off x="5694218" y="2526364"/>
            <a:ext cx="5742262" cy="1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gleysondev@gmail.com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https://www.linkedin.com/in/gleysodev/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https://github.com/gleysondev</a:t>
            </a:r>
            <a:b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2" name="Google Shape;342;p2"/>
          <p:cNvSpPr txBox="1"/>
          <p:nvPr/>
        </p:nvSpPr>
        <p:spPr>
          <a:xfrm>
            <a:off x="5278582" y="1242697"/>
            <a:ext cx="6157898" cy="50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60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GLEYSON SAMPAIO</a:t>
            </a: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3" name="Google Shape;343;p2"/>
          <p:cNvSpPr txBox="1"/>
          <p:nvPr/>
        </p:nvSpPr>
        <p:spPr>
          <a:xfrm>
            <a:off x="5278582" y="1613561"/>
            <a:ext cx="6157898" cy="3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60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Desenvolvedor Java na D</a:t>
            </a:r>
            <a:r>
              <a:rPr lang="en-US" sz="1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igytal</a:t>
            </a: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4" name="Google Shape;34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6068" y="3674800"/>
            <a:ext cx="355895" cy="35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96582" y="2536213"/>
            <a:ext cx="354883" cy="354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96068" y="3164135"/>
            <a:ext cx="336706" cy="33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e9d52664_2_12"/>
          <p:cNvSpPr/>
          <p:nvPr/>
        </p:nvSpPr>
        <p:spPr>
          <a:xfrm>
            <a:off x="4361760" y="2597040"/>
            <a:ext cx="3054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5" name="Google Shape;495;g53e9d52664_2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1723" y="2981711"/>
            <a:ext cx="1556280" cy="8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g53e9d52664_2_12"/>
          <p:cNvSpPr txBox="1"/>
          <p:nvPr/>
        </p:nvSpPr>
        <p:spPr>
          <a:xfrm>
            <a:off x="761760" y="543960"/>
            <a:ext cx="106746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599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Construção e deploy de uma API no Cloud Oracle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53e9d52664_2_12"/>
          <p:cNvSpPr txBox="1"/>
          <p:nvPr/>
        </p:nvSpPr>
        <p:spPr>
          <a:xfrm>
            <a:off x="712725" y="1909648"/>
            <a:ext cx="10674600" cy="3879000"/>
          </a:xfrm>
          <a:prstGeom prst="rect">
            <a:avLst/>
          </a:prstGeom>
          <a:solidFill>
            <a:srgbClr val="FCFC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Compilar, construir e gerar pacote da aplicação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Gerar e publicar imagem Docker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Criar cluster no Oracle Cloud OKE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Fazer o deploy da aplicação</a:t>
            </a: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Georgia"/>
              <a:buChar char="•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Expor o serviço da aplicação</a:t>
            </a: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Georgia"/>
              <a:buChar char="•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Acessar a aplicação</a:t>
            </a: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"/>
          <p:cNvSpPr txBox="1"/>
          <p:nvPr/>
        </p:nvSpPr>
        <p:spPr>
          <a:xfrm>
            <a:off x="1127520" y="6491880"/>
            <a:ext cx="5743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"/>
          <p:cNvSpPr/>
          <p:nvPr/>
        </p:nvSpPr>
        <p:spPr>
          <a:xfrm>
            <a:off x="0" y="0"/>
            <a:ext cx="12188825" cy="6856560"/>
          </a:xfrm>
          <a:prstGeom prst="rect">
            <a:avLst/>
          </a:prstGeom>
          <a:solidFill>
            <a:srgbClr val="3F3F3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"/>
          <p:cNvSpPr txBox="1"/>
          <p:nvPr/>
        </p:nvSpPr>
        <p:spPr>
          <a:xfrm>
            <a:off x="5694218" y="2526364"/>
            <a:ext cx="5742262" cy="1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frankmms@gmail.com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https://www.linkedin.com/in/frankmms/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https://github.com/frankmms</a:t>
            </a:r>
            <a:b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5" name="Google Shape;355;p3"/>
          <p:cNvSpPr txBox="1"/>
          <p:nvPr/>
        </p:nvSpPr>
        <p:spPr>
          <a:xfrm>
            <a:off x="5278582" y="1242697"/>
            <a:ext cx="6157898" cy="50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60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FRANK SANTOS</a:t>
            </a: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6" name="Google Shape;356;p3"/>
          <p:cNvSpPr txBox="1"/>
          <p:nvPr/>
        </p:nvSpPr>
        <p:spPr>
          <a:xfrm>
            <a:off x="5278582" y="1613561"/>
            <a:ext cx="6157898" cy="3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60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Arquiteto na D</a:t>
            </a:r>
            <a:r>
              <a:rPr lang="en-US" sz="1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igytal</a:t>
            </a: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7" name="Google Shape;35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6068" y="3674800"/>
            <a:ext cx="355895" cy="35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6582" y="2526375"/>
            <a:ext cx="354883" cy="354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96068" y="3164135"/>
            <a:ext cx="336706" cy="33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3363" y="610572"/>
            <a:ext cx="4082874" cy="544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"/>
          <p:cNvSpPr txBox="1"/>
          <p:nvPr/>
        </p:nvSpPr>
        <p:spPr>
          <a:xfrm>
            <a:off x="761760" y="507960"/>
            <a:ext cx="10674720" cy="78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60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Objetivo</a:t>
            </a:r>
            <a:endParaRPr sz="3200" b="0" i="0" u="none" strike="noStrike" cap="none">
              <a:solidFill>
                <a:srgbClr val="312D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4"/>
          <p:cNvSpPr txBox="1"/>
          <p:nvPr/>
        </p:nvSpPr>
        <p:spPr>
          <a:xfrm>
            <a:off x="1127520" y="6491880"/>
            <a:ext cx="5743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4"/>
          <p:cNvSpPr txBox="1"/>
          <p:nvPr/>
        </p:nvSpPr>
        <p:spPr>
          <a:xfrm>
            <a:off x="761760" y="2409612"/>
            <a:ext cx="10674720" cy="133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Demonstrar os recursos e a produtividade adquirida utilizando Spring Boot</a:t>
            </a: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Star</a:t>
            </a: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ters).</a:t>
            </a:r>
            <a:endParaRPr sz="2600" b="1" i="0" u="none" strike="noStrike" cap="none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"/>
          <p:cNvSpPr txBox="1"/>
          <p:nvPr/>
        </p:nvSpPr>
        <p:spPr>
          <a:xfrm>
            <a:off x="761760" y="507960"/>
            <a:ext cx="10674720" cy="78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60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3200" b="0" i="0" u="none" strike="noStrike" cap="none">
              <a:solidFill>
                <a:srgbClr val="312D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5"/>
          <p:cNvSpPr txBox="1"/>
          <p:nvPr/>
        </p:nvSpPr>
        <p:spPr>
          <a:xfrm>
            <a:off x="1127520" y="6491880"/>
            <a:ext cx="5743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5"/>
          <p:cNvSpPr txBox="1"/>
          <p:nvPr/>
        </p:nvSpPr>
        <p:spPr>
          <a:xfrm>
            <a:off x="761760" y="1503897"/>
            <a:ext cx="10674720" cy="424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Desafios com gerenciando de dependências 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Benefícios dos Starters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Lista de Starters</a:t>
            </a:r>
            <a:endParaRPr sz="2600" b="1" i="0" u="none" strike="noStrike" cap="none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Char char="•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Evolução e utilização do projeto</a:t>
            </a:r>
            <a:endParaRPr sz="2600" b="1" i="0" u="none" strike="noStrike" cap="none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Benefícios dos Starters para Cloud Native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Construção e deploy de uma API no Cloud Oracle</a:t>
            </a:r>
            <a:endParaRPr sz="2600" b="0" i="0" u="none" strike="noStrike" cap="none">
              <a:solidFill>
                <a:srgbClr val="312D2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"/>
          <p:cNvSpPr txBox="1"/>
          <p:nvPr/>
        </p:nvSpPr>
        <p:spPr>
          <a:xfrm>
            <a:off x="761760" y="507960"/>
            <a:ext cx="10674720" cy="78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60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smtClean="0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Spring</a:t>
            </a:r>
            <a:endParaRPr sz="3200" b="0" i="0" u="none" strike="noStrike" cap="none" dirty="0">
              <a:solidFill>
                <a:srgbClr val="312D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4"/>
          <p:cNvSpPr txBox="1"/>
          <p:nvPr/>
        </p:nvSpPr>
        <p:spPr>
          <a:xfrm>
            <a:off x="1127520" y="6491880"/>
            <a:ext cx="5743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4"/>
          <p:cNvSpPr txBox="1"/>
          <p:nvPr/>
        </p:nvSpPr>
        <p:spPr>
          <a:xfrm>
            <a:off x="761760" y="1916832"/>
            <a:ext cx="10674720" cy="217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pt-BR" sz="2600" b="1" dirty="0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O Spring é um framework open </a:t>
            </a:r>
            <a:r>
              <a:rPr lang="pt-BR" sz="2600" b="1" dirty="0" err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source</a:t>
            </a:r>
            <a:r>
              <a:rPr lang="pt-BR" sz="2600" b="1" dirty="0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 para a plataforma Java criado por Rod Johnson e descrito em seu livro "Expert </a:t>
            </a:r>
            <a:r>
              <a:rPr lang="pt-BR" sz="2600" b="1" dirty="0" err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One-on-One</a:t>
            </a:r>
            <a:r>
              <a:rPr lang="pt-BR" sz="2600" b="1" dirty="0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: JEE Design e </a:t>
            </a:r>
            <a:r>
              <a:rPr lang="pt-BR" sz="2600" b="1" dirty="0" err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Development</a:t>
            </a:r>
            <a:r>
              <a:rPr lang="pt-BR" sz="2600" b="1" dirty="0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". </a:t>
            </a:r>
            <a:endParaRPr lang="pt-BR" sz="2600" b="1" dirty="0" smtClean="0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lnSpc>
                <a:spcPct val="150000"/>
              </a:lnSpc>
            </a:pPr>
            <a:r>
              <a:rPr lang="pt-BR" sz="2600" b="1" dirty="0" smtClean="0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Trata-se </a:t>
            </a:r>
            <a:r>
              <a:rPr lang="pt-BR" sz="2600" b="1" dirty="0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de um framework não intrusivo, baseado nos padrões de projeto inversão de controle (</a:t>
            </a:r>
            <a:r>
              <a:rPr lang="pt-BR" sz="2600" b="1" dirty="0" err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IoC</a:t>
            </a:r>
            <a:r>
              <a:rPr lang="pt-BR" sz="2600" b="1" dirty="0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) e injeção de dependência.</a:t>
            </a:r>
            <a:endParaRPr sz="2600" b="1" i="0" u="none" strike="noStrike" cap="none" dirty="0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0183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"/>
          <p:cNvSpPr txBox="1"/>
          <p:nvPr/>
        </p:nvSpPr>
        <p:spPr>
          <a:xfrm>
            <a:off x="761760" y="498128"/>
            <a:ext cx="10674720" cy="78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60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Desafios com o gerenciamento de dependências</a:t>
            </a:r>
            <a:endParaRPr sz="3200" b="0" i="0" u="none" strike="noStrike" cap="none">
              <a:solidFill>
                <a:srgbClr val="312D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"/>
          <p:cNvSpPr txBox="1"/>
          <p:nvPr/>
        </p:nvSpPr>
        <p:spPr>
          <a:xfrm>
            <a:off x="761760" y="649152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6"/>
          <p:cNvSpPr txBox="1"/>
          <p:nvPr/>
        </p:nvSpPr>
        <p:spPr>
          <a:xfrm>
            <a:off x="1127520" y="6491880"/>
            <a:ext cx="5743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CFBFA"/>
                </a:solidFill>
                <a:latin typeface="Arial"/>
                <a:ea typeface="Arial"/>
                <a:cs typeface="Arial"/>
                <a:sym typeface="Arial"/>
              </a:rPr>
              <a:t>Copyright © 2020, Oracle and/or its affiliates  |  Confidential: Internal/Restricted/Highly Restricted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6"/>
          <p:cNvSpPr txBox="1"/>
          <p:nvPr/>
        </p:nvSpPr>
        <p:spPr>
          <a:xfrm>
            <a:off x="761760" y="1503897"/>
            <a:ext cx="10674720" cy="29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Dependência individual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Verbosidade 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Incompatibilidade de versões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Complexidade de gestão</a:t>
            </a:r>
            <a:endParaRPr/>
          </a:p>
          <a:p>
            <a:pPr marL="457200" marR="0" lvl="0" indent="-2921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61e1f9d1f_0_0"/>
          <p:cNvSpPr/>
          <p:nvPr/>
        </p:nvSpPr>
        <p:spPr>
          <a:xfrm>
            <a:off x="4361760" y="2597040"/>
            <a:ext cx="3054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0" name="Google Shape;390;ga61e1f9d1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2236" y="4146611"/>
            <a:ext cx="1556280" cy="8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a61e1f9d1f_0_0"/>
          <p:cNvSpPr txBox="1"/>
          <p:nvPr/>
        </p:nvSpPr>
        <p:spPr>
          <a:xfrm>
            <a:off x="761760" y="543960"/>
            <a:ext cx="106746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599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Spring Boot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a61e1f9d1f_0_0"/>
          <p:cNvSpPr txBox="1"/>
          <p:nvPr/>
        </p:nvSpPr>
        <p:spPr>
          <a:xfrm>
            <a:off x="757100" y="2154900"/>
            <a:ext cx="10610100" cy="2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Dado que a maior parte das configurações necessárias para o início de um projeto são sempre as mesmas, por que não iniciar um projeto com todas estas configurações já definidas?</a:t>
            </a:r>
            <a:endParaRPr sz="2600" b="1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"/>
          <p:cNvSpPr/>
          <p:nvPr/>
        </p:nvSpPr>
        <p:spPr>
          <a:xfrm>
            <a:off x="4361760" y="2597040"/>
            <a:ext cx="305388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8" name="Google Shape;39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1723" y="2981711"/>
            <a:ext cx="1556280" cy="8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"/>
          <p:cNvSpPr txBox="1"/>
          <p:nvPr/>
        </p:nvSpPr>
        <p:spPr>
          <a:xfrm>
            <a:off x="761760" y="543960"/>
            <a:ext cx="10674720" cy="78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60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759C6C"/>
                </a:solidFill>
                <a:latin typeface="Georgia"/>
                <a:ea typeface="Georgia"/>
                <a:cs typeface="Georgia"/>
                <a:sym typeface="Georgia"/>
              </a:rPr>
              <a:t>Spring Boot Starters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7"/>
          <p:cNvSpPr txBox="1"/>
          <p:nvPr/>
        </p:nvSpPr>
        <p:spPr>
          <a:xfrm>
            <a:off x="6159925" y="1604175"/>
            <a:ext cx="52764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4AFAF"/>
              </a:buClr>
              <a:buSzPts val="2600"/>
              <a:buFont typeface="Arial"/>
              <a:buChar char="•"/>
            </a:pPr>
            <a:r>
              <a:rPr lang="en-US" sz="2600" b="1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Descritor de</a:t>
            </a:r>
            <a:r>
              <a:rPr lang="en-US" sz="2600" b="1" i="0" u="none" strike="noStrike" cap="none">
                <a:solidFill>
                  <a:srgbClr val="94AFAF"/>
                </a:solidFill>
                <a:latin typeface="Georgia"/>
                <a:ea typeface="Georgia"/>
                <a:cs typeface="Georgia"/>
                <a:sym typeface="Georgia"/>
              </a:rPr>
              <a:t> dependências</a:t>
            </a:r>
            <a:endParaRPr/>
          </a:p>
          <a:p>
            <a:pPr marL="457200" marR="0" lvl="0" indent="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9210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rgbClr val="94AFA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01" name="Google Shape;40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188" y="2471376"/>
            <a:ext cx="5146975" cy="33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675" y="1537625"/>
            <a:ext cx="2911850" cy="501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Personalizar</PresentationFormat>
  <Paragraphs>111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Times New Roman</vt:lpstr>
      <vt:lpstr>Tahoma</vt:lpstr>
      <vt:lpstr>Georgia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Valdez</dc:creator>
  <cp:lastModifiedBy>Gleyson Sampaio</cp:lastModifiedBy>
  <cp:revision>1</cp:revision>
  <dcterms:created xsi:type="dcterms:W3CDTF">2019-08-15T23:18:04Z</dcterms:created>
  <dcterms:modified xsi:type="dcterms:W3CDTF">2020-12-04T02:14:56Z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