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  <p:sldMasterId id="2147483707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0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220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9F04A-72C5-624E-9E17-BAF774BDCC12}" type="datetimeFigureOut">
              <a:rPr lang="en-US" smtClean="0"/>
              <a:t>10/10/20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04E81-CBA4-1745-8B20-486CCE7D30C0}" type="slidenum">
              <a:rPr lang="en-US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66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04E81-CBA4-1745-8B20-486CCE7D3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3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023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781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616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934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0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4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41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6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52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40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6940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986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0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9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5.png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4.xml"/><Relationship Id="rId14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A5B5261A-9C06-CB45-9BF3-605E46C8F3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6787660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2" imgW="7772400" imgH="10058400" progId="TCLayout.ActiveDocument.1">
                  <p:embed/>
                </p:oleObj>
              </mc:Choice>
              <mc:Fallback>
                <p:oleObj name="think-cell Slide" r:id="rId2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E524C99-3DF2-B445-A19D-EDECA3F66FD5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81FD2-D198-4B4D-8357-72D633C581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duotone>
              <a:prstClr val="black"/>
              <a:schemeClr val="tx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ChalkSketc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2225" y="80369"/>
            <a:ext cx="1189775" cy="52923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689440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55D2C1E-E26E-7549-A285-AFAB737247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75235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6CD29C84-9757-A44F-8962-DB049E98E2E2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81FD2-D198-4B4D-8357-72D633C581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chemeClr val="tx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halkSketc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2225" y="80369"/>
            <a:ext cx="1189775" cy="529231"/>
          </a:xfrm>
          <a:prstGeom prst="rect">
            <a:avLst/>
          </a:prstGeom>
          <a:noFill/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90E85-10ED-CF4B-BBA0-204206D32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15000"/>
            <a:biLevel thresh="5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20819" t="1548" b="10908"/>
          <a:stretch/>
        </p:blipFill>
        <p:spPr>
          <a:xfrm>
            <a:off x="-3176" y="-110359"/>
            <a:ext cx="8688388" cy="6968359"/>
          </a:xfrm>
          <a:prstGeom prst="rect">
            <a:avLst/>
          </a:prstGeom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chemeClr val="bg1">
                <a:alpha val="69000"/>
              </a:schemeClr>
            </a:outerShdw>
          </a:effectLst>
          <a:scene3d>
            <a:camera prst="orthographicFront">
              <a:rot lat="299991" lon="20999976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104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3" r:id="rId3"/>
    <p:sldLayoutId id="2147483720" r:id="rId4"/>
    <p:sldLayoutId id="2147483721" r:id="rId5"/>
    <p:sldLayoutId id="2147483722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FFA63F4-2D38-C242-960E-E678130C36A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87332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476143-FCBC-2E4B-892C-22C756F278D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1012" y="609601"/>
            <a:ext cx="8676222" cy="3200400"/>
          </a:xfrm>
        </p:spPr>
        <p:txBody>
          <a:bodyPr/>
          <a:lstStyle/>
          <a:p>
            <a:r>
              <a:rPr lang="en-US" dirty="0"/>
              <a:t>testing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C587-1944-B84A-91ED-EC837A5F0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Gonzalo Lezma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80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84CB818-0406-AF46-9CB1-FB510D3491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91607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25A7A4-00E0-8448-AC7E-1FFAC6BDC6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C778-88F8-7148-8F5E-65F6391D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761999"/>
          </a:xfrm>
        </p:spPr>
        <p:txBody>
          <a:bodyPr/>
          <a:lstStyle/>
          <a:p>
            <a:r>
              <a:rPr lang="en-US" dirty="0"/>
              <a:t>AB test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B8BA-7DA2-AF44-8BF1-9E7A526B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86910"/>
            <a:ext cx="9906000" cy="4104290"/>
          </a:xfrm>
        </p:spPr>
        <p:txBody>
          <a:bodyPr/>
          <a:lstStyle/>
          <a:p>
            <a:r>
              <a:rPr lang="en-US" dirty="0" err="1"/>
              <a:t>Metodologia</a:t>
            </a:r>
            <a:r>
              <a:rPr lang="en-US" dirty="0"/>
              <a:t> general </a:t>
            </a:r>
            <a:r>
              <a:rPr lang="en-US" dirty="0" err="1"/>
              <a:t>usualmente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negocios</a:t>
            </a:r>
            <a:r>
              <a:rPr lang="en-US" dirty="0"/>
              <a:t> online para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una </a:t>
            </a:r>
            <a:r>
              <a:rPr lang="en-US" dirty="0" err="1"/>
              <a:t>caracteristica</a:t>
            </a:r>
            <a:r>
              <a:rPr lang="en-US" dirty="0"/>
              <a:t> o </a:t>
            </a:r>
            <a:r>
              <a:rPr lang="en-US" dirty="0" err="1"/>
              <a:t>modificacion</a:t>
            </a:r>
            <a:r>
              <a:rPr lang="en-US" dirty="0"/>
              <a:t> es </a:t>
            </a:r>
            <a:r>
              <a:rPr lang="en-US" dirty="0" err="1"/>
              <a:t>mejor</a:t>
            </a:r>
            <a:r>
              <a:rPr lang="en-US" dirty="0"/>
              <a:t> que una </a:t>
            </a:r>
            <a:r>
              <a:rPr lang="en-US" dirty="0" err="1"/>
              <a:t>alternativa</a:t>
            </a:r>
            <a:r>
              <a:rPr lang="en-US" dirty="0"/>
              <a:t>.</a:t>
            </a:r>
          </a:p>
          <a:p>
            <a:r>
              <a:rPr lang="en-US" dirty="0"/>
              <a:t>Se toman dos conjuntos de </a:t>
            </a:r>
            <a:r>
              <a:rPr lang="en-US" dirty="0" err="1"/>
              <a:t>usuarios</a:t>
            </a:r>
            <a:r>
              <a:rPr lang="en-US" dirty="0"/>
              <a:t>. </a:t>
            </a:r>
            <a:r>
              <a:rPr lang="en-US" dirty="0" err="1"/>
              <a:t>Semuestra</a:t>
            </a:r>
            <a:r>
              <a:rPr lang="en-US" dirty="0"/>
              <a:t> a 1 </a:t>
            </a:r>
            <a:r>
              <a:rPr lang="en-US" dirty="0" err="1"/>
              <a:t>grup</a:t>
            </a:r>
            <a:r>
              <a:rPr lang="en-US" dirty="0"/>
              <a:t> (control) el product </a:t>
            </a:r>
            <a:r>
              <a:rPr lang="en-US" dirty="0" err="1"/>
              <a:t>existente</a:t>
            </a:r>
            <a:r>
              <a:rPr lang="en-US" dirty="0"/>
              <a:t> y al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al alternativo  el test group.</a:t>
            </a:r>
          </a:p>
          <a:p>
            <a:r>
              <a:rPr lang="en-US" dirty="0" err="1"/>
              <a:t>Ejemplos</a:t>
            </a:r>
            <a:r>
              <a:rPr lang="en-US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dirty="0"/>
              <a:t>Google 41 shades of blue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Menos</a:t>
            </a:r>
            <a:r>
              <a:rPr lang="en-US" dirty="0"/>
              <a:t> visible, ranking changes linked in (top articles or</a:t>
            </a:r>
          </a:p>
          <a:p>
            <a:pPr marL="342900" indent="-342900">
              <a:buFontTx/>
              <a:buChar char="-"/>
            </a:pPr>
            <a:r>
              <a:rPr lang="en-US" dirty="0"/>
              <a:t>Amazon 2007 100 </a:t>
            </a:r>
            <a:r>
              <a:rPr lang="en-US" dirty="0" err="1"/>
              <a:t>ms</a:t>
            </a:r>
            <a:r>
              <a:rPr lang="en-US" dirty="0"/>
              <a:t> 1% decrease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, </a:t>
            </a:r>
            <a:r>
              <a:rPr lang="en-US" dirty="0" err="1"/>
              <a:t>confirmado</a:t>
            </a:r>
            <a:r>
              <a:rPr lang="en-US" dirty="0"/>
              <a:t> por google.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18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B5AA0A3-7FD3-D147-996A-22C0E73B73F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46210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851E7D3-146B-DB42-9DB4-4F49B4F65CA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C778-88F8-7148-8F5E-65F6391D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761999"/>
          </a:xfrm>
        </p:spPr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experimentos</a:t>
            </a:r>
            <a:r>
              <a:rPr lang="en-US" dirty="0"/>
              <a:t> no </a:t>
            </a:r>
            <a:r>
              <a:rPr lang="en-US" dirty="0" err="1"/>
              <a:t>funcionan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B8BA-7DA2-AF44-8BF1-9E7A526B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86910"/>
            <a:ext cx="9906000" cy="410429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bruscos</a:t>
            </a:r>
            <a:r>
              <a:rPr lang="en-US" dirty="0"/>
              <a:t>: aversion al </a:t>
            </a:r>
            <a:r>
              <a:rPr lang="en-US" dirty="0" err="1"/>
              <a:t>cambio</a:t>
            </a:r>
            <a:r>
              <a:rPr lang="en-US" dirty="0"/>
              <a:t> o clicks solo para </a:t>
            </a:r>
            <a:r>
              <a:rPr lang="en-US" dirty="0" err="1"/>
              <a:t>probar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Paginas</a:t>
            </a:r>
            <a:r>
              <a:rPr lang="en-US" dirty="0"/>
              <a:t> de </a:t>
            </a:r>
            <a:r>
              <a:rPr lang="en-US" dirty="0" err="1"/>
              <a:t>busqueda</a:t>
            </a:r>
            <a:r>
              <a:rPr lang="en-US" dirty="0"/>
              <a:t> de </a:t>
            </a:r>
            <a:r>
              <a:rPr lang="en-US" dirty="0" err="1"/>
              <a:t>apartamentos</a:t>
            </a:r>
            <a:r>
              <a:rPr lang="en-US" dirty="0"/>
              <a:t>. </a:t>
            </a:r>
            <a:r>
              <a:rPr lang="en-US" dirty="0" err="1"/>
              <a:t>Visitas</a:t>
            </a:r>
            <a:r>
              <a:rPr lang="en-US" dirty="0"/>
              <a:t> no </a:t>
            </a:r>
            <a:r>
              <a:rPr lang="en-US" dirty="0" err="1"/>
              <a:t>frecuentes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Ab testing </a:t>
            </a:r>
            <a:r>
              <a:rPr lang="en-US" dirty="0" err="1"/>
              <a:t>te</a:t>
            </a:r>
            <a:r>
              <a:rPr lang="en-US" dirty="0"/>
              <a:t> da luz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locales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cosas</a:t>
            </a:r>
            <a:r>
              <a:rPr lang="en-US" dirty="0"/>
              <a:t> que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faltar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14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13B9E68-3CE6-7E46-A11B-1C96F46AE5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83975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F142A0A-18B9-3A40-B766-8DDAD0F97F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C778-88F8-7148-8F5E-65F6391D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761999"/>
          </a:xfrm>
        </p:spPr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tecnicas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B8BA-7DA2-AF44-8BF1-9E7A526B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86910"/>
            <a:ext cx="9906000" cy="4104290"/>
          </a:xfrm>
        </p:spPr>
        <p:txBody>
          <a:bodyPr/>
          <a:lstStyle/>
          <a:p>
            <a:r>
              <a:rPr lang="en-US" dirty="0" err="1"/>
              <a:t>Hacer</a:t>
            </a:r>
            <a:r>
              <a:rPr lang="en-US" dirty="0"/>
              <a:t> mas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revisando</a:t>
            </a:r>
            <a:r>
              <a:rPr lang="en-US" dirty="0"/>
              <a:t> los logs.</a:t>
            </a:r>
          </a:p>
          <a:p>
            <a:r>
              <a:rPr lang="en-US" dirty="0"/>
              <a:t>User experience, focus, surveys - &gt; deep qualitative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E253B2-0751-1942-8FC6-FF7618B51F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63653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D11C778-88F8-7148-8F5E-65F6391D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761999"/>
          </a:xfrm>
        </p:spPr>
        <p:txBody>
          <a:bodyPr/>
          <a:lstStyle/>
          <a:p>
            <a:r>
              <a:rPr lang="en-US" dirty="0" err="1"/>
              <a:t>historia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B8BA-7DA2-AF44-8BF1-9E7A526B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86910"/>
            <a:ext cx="9906000" cy="4104290"/>
          </a:xfrm>
        </p:spPr>
        <p:txBody>
          <a:bodyPr/>
          <a:lstStyle/>
          <a:p>
            <a:r>
              <a:rPr lang="en-US"/>
              <a:t>Agricutura</a:t>
            </a:r>
            <a:endParaRPr lang="en-US" dirty="0"/>
          </a:p>
          <a:p>
            <a:r>
              <a:rPr lang="en-US" dirty="0" err="1"/>
              <a:t>Hipotesis</a:t>
            </a:r>
            <a:r>
              <a:rPr lang="en-US" dirty="0"/>
              <a:t> testing</a:t>
            </a:r>
          </a:p>
          <a:p>
            <a:r>
              <a:rPr lang="en-US" dirty="0" err="1"/>
              <a:t>Medicina</a:t>
            </a:r>
            <a:r>
              <a:rPr lang="en-US" dirty="0"/>
              <a:t> (clinical trials)</a:t>
            </a:r>
          </a:p>
          <a:p>
            <a:pPr marL="342900" indent="-342900">
              <a:buFontTx/>
              <a:buChar char="-"/>
            </a:pPr>
            <a:r>
              <a:rPr lang="en-US" dirty="0"/>
              <a:t>Online mas data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resolucion</a:t>
            </a:r>
            <a:endParaRPr lang="en-US" dirty="0"/>
          </a:p>
          <a:p>
            <a:pPr marL="342900" indent="-342900">
              <a:buFontTx/>
              <a:buChar char="-"/>
            </a:pPr>
            <a:endParaRPr dirty="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B58147F9-817E-304C-90E2-1BF4EB7C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93" y="1237367"/>
            <a:ext cx="3108872" cy="219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F2DED839-6B13-F344-8566-643EACAAB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60" y="4056766"/>
            <a:ext cx="2680138" cy="240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80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XjVb1KbnLgcLeYWaV5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LGtiAf9OuME700llA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2Uf7MNl5iYNZa2ygKL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kdcWdHVFZJs.gGr7P_b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RQ_reVxjy_sYUI6X3S9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1_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{39CB091C-78B6-104F-AE7D-9EF1506604E8}tf10001063</Template>
  <TotalTime>2796</TotalTime>
  <Words>164</Words>
  <Application>Microsoft Macintosh PowerPoint</Application>
  <PresentationFormat>Widescreen</PresentationFormat>
  <Paragraphs>22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1_Mesh</vt:lpstr>
      <vt:lpstr>think-cell Slide</vt:lpstr>
      <vt:lpstr>testing</vt:lpstr>
      <vt:lpstr>AB test</vt:lpstr>
      <vt:lpstr>Que experimentos no funcionan</vt:lpstr>
      <vt:lpstr>Otras tecnicas</vt:lpstr>
      <vt:lpstr>historia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Gonzalo Lezma</dc:creator>
  <cp:lastModifiedBy>Gonzalo Lezma</cp:lastModifiedBy>
  <cp:revision>8</cp:revision>
  <dcterms:created xsi:type="dcterms:W3CDTF">2019-05-04T17:27:02Z</dcterms:created>
  <dcterms:modified xsi:type="dcterms:W3CDTF">2020-10-10T18:40:50Z</dcterms:modified>
</cp:coreProperties>
</file>