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>
                <a:solidFill>
                  <a:srgbClr val="404040"/>
                </a:solidFill>
                <a:latin typeface="Arial"/>
              </a:rPr>
              <a:t>Employee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Application Development Associate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Application Development.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Enterprise Edition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2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