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365760" y="365760"/>
            <a:ext cx="914400" cy="91440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65760" y="640080"/>
            <a:ext cx="914400" cy="457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sz="8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54480" y="36576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800">
                <a:solidFill>
                  <a:srgbClr val="404040"/>
                </a:solidFill>
                <a:latin typeface="Arial"/>
              </a:rPr>
              <a:t>Employee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54480" y="100584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>
                <a:solidFill>
                  <a:srgbClr val="404040"/>
                </a:solidFill>
                <a:latin typeface="Arial"/>
              </a:rPr>
              <a:t>Advanced App Engineering Sr Analyst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2011680"/>
            <a:ext cx="45720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Profissional com experiência em nan, com atuação em nan e uso de SAP Aligned. Integrado na área de Advanced Application Engineering.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5603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" y="292608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3474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Requirements Analysis (Advanced)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FI Accounts Receivable (Expert)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Application Architecture Estimation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Architecture Design (Intermediate)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Business Model Strategy (Intermediate)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Architecture Frameworks (Intermediate)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FI Accounts Payable (Advanced)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43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1143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Application Design (Advanced)</a:t>
                      </a:r>
                    </a:p>
                  </a:txBody>
                  <a:tcP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FI CO Finance (Advanced)</a:t>
                      </a:r>
                    </a:p>
                  </a:txBody>
                  <a:tcP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Build Management (Beginner)</a:t>
                      </a:r>
                    </a:p>
                  </a:txBody>
                  <a:tcP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Solution Architecting (Beginner)</a:t>
                      </a:r>
                    </a:p>
                  </a:txBody>
                  <a:tcP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Business Process Analysis Tools (Intermediate)</a:t>
                      </a:r>
                    </a:p>
                  </a:txBody>
                  <a:tcP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Operations Architectures (Intermediate)</a:t>
                      </a:r>
                    </a:p>
                  </a:txBody>
                  <a:tcP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Microsoft Office (Intermediate)</a:t>
                      </a:r>
                    </a:p>
                  </a:txBody>
                  <a:tcP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Requirements Definition (Advanced)</a:t>
                      </a:r>
                    </a:p>
                  </a:txBody>
                  <a:tcP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Fieldglass Integrations (Beginner)</a:t>
                      </a:r>
                    </a:p>
                  </a:txBody>
                  <a:tcP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Application Architectures (Intermediate)</a:t>
                      </a:r>
                    </a:p>
                  </a:txBody>
                  <a:tcP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Business Process Design (Beginner)</a:t>
                      </a:r>
                    </a:p>
                  </a:txBody>
                  <a:tcPr>
                    <a:noFill/>
                  </a:tcPr>
                </a:tc>
              </a:tr>
              <a:tr h="1143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(Beginner)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8640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2103120"/>
            <a:ext cx="320040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760" y="630936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3     | Copyright © 2022 Accenture. All rights reserved.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52160" y="630936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latin typeface="Arial"/>
              </a:rPr>
              <a:t>Accenture</a:t>
            </a:r>
            <a:r>
              <a:rPr sz="12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