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404040"/>
                </a:solidFill>
                <a:latin typeface="Arial"/>
              </a:rPr>
              <a:t>Employee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Advanced App Engineering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MATLAB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Performance &amp; Goals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HCM On Premise Human Capital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Compensation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Recruiting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Onboarding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Design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Employee Central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Microsoft Office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Learning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Solution Architecting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AspenTech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4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