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>
                <a:solidFill>
                  <a:srgbClr val="404040"/>
                </a:solidFill>
                <a:latin typeface="Arial"/>
              </a:rPr>
              <a:t>Employee 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404040"/>
                </a:solidFill>
                <a:latin typeface="Arial"/>
              </a:rPr>
              <a:t>Business &amp; Integration Arch Sr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SAP Aligned. Integrado na área de Business &amp; Integration Architecture.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Development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Automated Testing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CRM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Application Architectures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for Utilities CRM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(Advanced)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43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Object Oriented Development (Advanced)</a:t>
                      </a: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for Utilities Billing (Advanced)</a:t>
                      </a: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Development for HANA (Advanced)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8640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5     | Copyright © 2022 Accenture. All rights reserved.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