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365760" y="365760"/>
            <a:ext cx="914400" cy="914400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365760" y="640080"/>
            <a:ext cx="914400" cy="4572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sz="800" b="1">
                <a:solidFill>
                  <a:srgbClr val="0000FF"/>
                </a:solidFill>
                <a:latin typeface="Arial"/>
              </a:rPr>
              <a:t>Place
Picture here
Or Delete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4480" y="36576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>
                <a:solidFill>
                  <a:srgbClr val="404040"/>
                </a:solidFill>
                <a:latin typeface="Arial"/>
              </a:rPr>
              <a:t>Employee 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480" y="100584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>
                <a:solidFill>
                  <a:srgbClr val="404040"/>
                </a:solidFill>
                <a:latin typeface="Arial"/>
              </a:rPr>
              <a:t>Application Development Analyst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" y="16459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Profile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" y="2011680"/>
            <a:ext cx="4572000" cy="100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Profissional com experiência em nan, com atuação em nan e uso de Application Engineering Aligned. Integrado na área de Application Development.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" y="25603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Education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" y="2926080"/>
            <a:ext cx="4572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Informação disponível sob pedido.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" y="34747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Relevant Skills &amp; Qualifications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7200" y="3840480"/>
          <a:ext cx="20116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</a:tblGrid>
              <a:tr h="2286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Build Management (Intermediate)</a:t>
                      </a:r>
                    </a:p>
                  </a:txBody>
                  <a:tcP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Software Engineering (Intermediate)</a:t>
                      </a:r>
                    </a:p>
                  </a:txBody>
                  <a:tcP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Configuration &amp; Release Management (Intermediate)</a:t>
                      </a:r>
                    </a:p>
                  </a:txBody>
                  <a:tcP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Design &amp; Build Enablement (Intermediate)</a:t>
                      </a:r>
                    </a:p>
                  </a:txBody>
                  <a:tcP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Job Control Language (JCL) (Intermediate)</a:t>
                      </a:r>
                    </a:p>
                  </a:txBody>
                  <a:tcP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COBOL Programming Language (Intermediate)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486400" y="16459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Relevant Experience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86400" y="2103120"/>
            <a:ext cx="3200400" cy="3291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Informação disponível sob pedido.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760" y="6309360"/>
            <a:ext cx="4572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6     | Copyright © 2022 Accenture. All rights reserved.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52160" y="630936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200" b="1">
                <a:latin typeface="Arial"/>
              </a:rPr>
              <a:t>Accenture</a:t>
            </a:r>
            <a:r>
              <a:rPr sz="1200" b="1">
                <a:solidFill>
                  <a:srgbClr val="800080"/>
                </a:solidFill>
                <a:latin typeface="Arial"/>
              </a:rPr>
              <a:t>Technology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