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Business &amp; Integration Arch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(Advanced)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7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