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274320"/>
            <a:ext cx="804672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3200" b="1">
                <a:solidFill>
                  <a:srgbClr val="000000"/>
                </a:solidFill>
                <a:latin typeface="Calibri"/>
              </a:rPr>
              <a:t>First Name Last Name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822960"/>
            <a:ext cx="804672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000" b="0">
                <a:solidFill>
                  <a:srgbClr val="000000"/>
                </a:solidFill>
                <a:latin typeface="Calibri"/>
              </a:rPr>
              <a:t>Job Title / Role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1188720"/>
            <a:ext cx="804672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>
                <a:solidFill>
                  <a:srgbClr val="000000"/>
                </a:solidFill>
                <a:latin typeface="Calibri"/>
              </a:rPr>
              <a:t>Industries: Insurance, Public Sector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" y="1554480"/>
            <a:ext cx="804672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>
                <a:solidFill>
                  <a:srgbClr val="000000"/>
                </a:solidFill>
                <a:latin typeface="Calibri"/>
              </a:rPr>
              <a:t>Profile:
Experience in business and technology consulting, with initial focus on a specific industry sector. Has supported projects involving process improvements, system implementations, and organizational change.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2651760"/>
            <a:ext cx="804672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>
                <a:solidFill>
                  <a:srgbClr val="000000"/>
                </a:solidFill>
                <a:latin typeface="Calibri"/>
              </a:rPr>
              <a:t>Relevant Skills &amp; Qualifications:
- Python (Advanced)
- SQL (Intermediate)
- Agile Methodologies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" y="3931920"/>
            <a:ext cx="804672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>
                <a:solidFill>
                  <a:srgbClr val="000000"/>
                </a:solidFill>
                <a:latin typeface="Calibri"/>
              </a:rPr>
              <a:t>Relevant Experience:
Jan 2023 – May 2023
Product Owner – Contributed to the definition of the product roadmap, aligning business priorities and stakeholder expectations.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640" y="5577840"/>
            <a:ext cx="804672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>
                <a:solidFill>
                  <a:srgbClr val="000000"/>
                </a:solidFill>
                <a:latin typeface="Calibri"/>
              </a:rPr>
              <a:t>Education:
University Name – Master’s Degree in Information Systems – 2018–2020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