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365760" y="365760"/>
            <a:ext cx="914400" cy="914400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65760" y="640080"/>
            <a:ext cx="914400" cy="457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sz="800" b="1">
                <a:solidFill>
                  <a:srgbClr val="0000FF"/>
                </a:solidFill>
                <a:latin typeface="Arial"/>
              </a:rPr>
              <a:t>Place
Picture here
Or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1680" y="36576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>
                <a:solidFill>
                  <a:srgbClr val="404040"/>
                </a:solidFill>
                <a:latin typeface="Arial"/>
              </a:rPr>
              <a:t>Employee 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1680" y="100584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404040"/>
                </a:solidFill>
                <a:latin typeface="Arial"/>
              </a:rPr>
              <a:t>Business &amp; Integration Arch Sr Analyst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2011680"/>
            <a:ext cx="457200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Profissional com experiência em nan, com atuação em nan e uso de Application Engineering Aligned. Integrado na área de Business &amp; Integration Architecture.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5603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Education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" y="292608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34747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Skills &amp; Qualifications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JavaScript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GitHub (Master)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Redis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BPM Strategy &amp; Solutions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Git (Master)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Configuration &amp; Release Management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Spring Framework (Intermediate)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Ruby on Rails (Expert)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743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195942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Java Programming language (Intermediate)</a:t>
                      </a:r>
                    </a:p>
                  </a:txBody>
                  <a:tcPr>
                    <a:noFill/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Restful API (Beginner)</a:t>
                      </a:r>
                    </a:p>
                  </a:txBody>
                  <a:tcPr>
                    <a:noFill/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Build Management (Beginner)</a:t>
                      </a:r>
                    </a:p>
                  </a:txBody>
                  <a:tcPr>
                    <a:noFill/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IT Transformation Planning (Beginner)</a:t>
                      </a:r>
                    </a:p>
                  </a:txBody>
                  <a:tcPr>
                    <a:noFill/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Design &amp; Build Enablement (Beginner)</a:t>
                      </a:r>
                    </a:p>
                  </a:txBody>
                  <a:tcPr>
                    <a:noFill/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Integration Architecture Blueprint &amp; Design Solutions (Beginner)</a:t>
                      </a:r>
                    </a:p>
                  </a:txBody>
                  <a:tcPr>
                    <a:noFill/>
                  </a:tcPr>
                </a:tc>
              </a:tr>
              <a:tr h="19594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Scrum (Expert)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8640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Experience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2103120"/>
            <a:ext cx="320040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760" y="630936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1     | Copyright © 2022 Accenture. All rights reserved.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52160" y="630936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 b="1">
                <a:latin typeface="Arial"/>
              </a:rPr>
              <a:t>Accenture</a:t>
            </a:r>
            <a:r>
              <a:rPr sz="1200" b="1">
                <a:solidFill>
                  <a:srgbClr val="800080"/>
                </a:solidFill>
                <a:latin typeface="Arial"/>
              </a:rPr>
              <a:t>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