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Business &amp; Integration Arch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3429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(Advanced)</a:t>
                      </a:r>
                    </a:p>
                  </a:txBody>
                  <a:tcP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7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