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Oval 1"/>
          <p:cNvSpPr/>
          <p:nvPr/>
        </p:nvSpPr>
        <p:spPr>
          <a:xfrm>
            <a:off x="365760" y="365760"/>
            <a:ext cx="914400" cy="914400"/>
          </a:xfrm>
          <a:prstGeom prst="ellipse">
            <a:avLst/>
          </a:prstGeom>
          <a:noFill/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365760" y="640080"/>
            <a:ext cx="914400" cy="457200"/>
          </a:xfrm>
          <a:prstGeom prst="rect">
            <a:avLst/>
          </a:prstGeom>
          <a:noFill/>
        </p:spPr>
        <p:txBody>
          <a:bodyPr wrap="none">
            <a:normAutofit/>
          </a:bodyPr>
          <a:lstStyle/>
          <a:p>
            <a:pPr algn="ctr"/>
            <a:r>
              <a:rPr sz="800" b="1">
                <a:solidFill>
                  <a:srgbClr val="0000FF"/>
                </a:solidFill>
                <a:latin typeface="Arial"/>
              </a:rPr>
              <a:t>Place
Picture here
Or Delete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11680" y="365760"/>
            <a:ext cx="54864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>
                <a:solidFill>
                  <a:srgbClr val="404040"/>
                </a:solidFill>
                <a:latin typeface="Arial"/>
              </a:rPr>
              <a:t>Employee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11680" y="100584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404040"/>
                </a:solidFill>
                <a:latin typeface="Arial"/>
              </a:rPr>
              <a:t>Advanced App Engineering Analyst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576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Profile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65760" y="2011680"/>
            <a:ext cx="4572000" cy="1005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Profissional com experiência em nan, com atuação em nan e uso de SAP Aligned. Integrado na área de Advanced Application Engineering.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7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Education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5760" y="2926080"/>
            <a:ext cx="45720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5760" y="3474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Skills &amp; Qualifications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57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Configuration &amp; Release Management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MATLAB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Performance &amp; Goals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HCM On Premise Human Capital Management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IT Transformation Planning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Compensation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Recruiting (Beginner)</a:t>
                      </a:r>
                    </a:p>
                  </a:txBody>
                  <a:tcPr>
                    <a:noFill/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Onboarding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743200" y="3840480"/>
          <a:ext cx="201168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/>
              </a:tblGrid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Business Process Design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Employee Central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Microsoft Office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SAP SuccessFactors Learning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Integration Architecture Blueprint &amp; Design Solutions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BPM Strategy &amp; Solutions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Design &amp; Build Enablement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Solution Architecting (Beginner)</a:t>
                      </a:r>
                    </a:p>
                  </a:txBody>
                  <a:tcPr>
                    <a:noFill/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  <a:latin typeface="Arial"/>
                        </a:defRPr>
                      </a:pPr>
                      <a:r>
                        <a:t>- AspenTech (Beginner)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5486400" y="1645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 b="1">
                <a:solidFill>
                  <a:srgbClr val="800080"/>
                </a:solidFill>
                <a:latin typeface="Arial"/>
              </a:rPr>
              <a:t>Relevant Experience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486400" y="2103120"/>
            <a:ext cx="3200400" cy="3291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Informação disponível sob pedido.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5760" y="6309360"/>
            <a:ext cx="4572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900">
                <a:solidFill>
                  <a:srgbClr val="404040"/>
                </a:solidFill>
                <a:latin typeface="Arial"/>
              </a:rPr>
              <a:t>4     | Copyright © 2022 Accenture. All rights reserved.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852160" y="6309360"/>
            <a:ext cx="2743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 b="1">
                <a:latin typeface="Arial"/>
              </a:rPr>
              <a:t>Accenture</a:t>
            </a:r>
            <a:r>
              <a:rPr sz="1200" b="1">
                <a:solidFill>
                  <a:srgbClr val="800080"/>
                </a:solidFill>
                <a:latin typeface="Arial"/>
              </a:rPr>
              <a:t>Technology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