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65760" y="365760"/>
            <a:ext cx="914400" cy="91440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65760" y="640080"/>
            <a:ext cx="914400" cy="457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sz="8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1680" y="36576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>
                <a:solidFill>
                  <a:srgbClr val="404040"/>
                </a:solidFill>
                <a:latin typeface="Arial"/>
              </a:rPr>
              <a:t>Employee 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1680" y="100584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404040"/>
                </a:solidFill>
                <a:latin typeface="Arial"/>
              </a:rPr>
              <a:t>Business &amp; Integration Arch Sr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011680"/>
            <a:ext cx="45720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Profissional com experiência em nan, com atuação em nan e uso de SAP Aligned. Integrado na área de Business &amp; Integration Architecture.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5603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292608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474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ABAP Development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Automated Testing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ABAP CRM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Application Architectures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for Utilities CRM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(Advanced)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43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4572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ABAP Object Oriented Development (Advanced)</a:t>
                      </a:r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for Utilities Billing (Advanced)</a:t>
                      </a:r>
                    </a:p>
                  </a:txBody>
                  <a:tcPr>
                    <a:noFill/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ABAP Development for HANA (Advanced)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8640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2103120"/>
            <a:ext cx="320040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760" y="630936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5     | Copyright © 2022 Accenture. All rights reserved.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2160" y="63093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latin typeface="Arial"/>
              </a:rPr>
              <a:t>Accenture</a:t>
            </a:r>
            <a:r>
              <a:rPr sz="12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