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Oval 1"/>
          <p:cNvSpPr/>
          <p:nvPr/>
        </p:nvSpPr>
        <p:spPr>
          <a:xfrm>
            <a:off x="365760" y="365760"/>
            <a:ext cx="914400" cy="914400"/>
          </a:xfrm>
          <a:prstGeom prst="ellipse">
            <a:avLst/>
          </a:prstGeom>
          <a:noFill/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365760" y="640080"/>
            <a:ext cx="914400" cy="4572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 algn="ctr"/>
            <a:r>
              <a:rPr sz="800" b="1">
                <a:solidFill>
                  <a:srgbClr val="0000FF"/>
                </a:solidFill>
                <a:latin typeface="Arial"/>
              </a:rPr>
              <a:t>Place
Picture here
Or Delete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11680" y="365760"/>
            <a:ext cx="54864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800">
                <a:solidFill>
                  <a:srgbClr val="404040"/>
                </a:solidFill>
                <a:latin typeface="Arial"/>
              </a:rPr>
              <a:t>Employee F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11680" y="1005840"/>
            <a:ext cx="5486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400">
                <a:solidFill>
                  <a:srgbClr val="404040"/>
                </a:solidFill>
                <a:latin typeface="Arial"/>
              </a:rPr>
              <a:t>Application Development Analyst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5760" y="1645920"/>
            <a:ext cx="18288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800080"/>
                </a:solidFill>
                <a:latin typeface="Arial"/>
              </a:rPr>
              <a:t>Profile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5760" y="2011680"/>
            <a:ext cx="4572000" cy="1005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900">
                <a:solidFill>
                  <a:srgbClr val="404040"/>
                </a:solidFill>
                <a:latin typeface="Arial"/>
              </a:rPr>
              <a:t>Profissional com experiência em nan, com atuação em nan e uso de Application Engineering Aligned. Integrado na área de Application Development.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5760" y="2560320"/>
            <a:ext cx="18288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800080"/>
                </a:solidFill>
                <a:latin typeface="Arial"/>
              </a:rPr>
              <a:t>Education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5760" y="2926080"/>
            <a:ext cx="45720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900">
                <a:solidFill>
                  <a:srgbClr val="404040"/>
                </a:solidFill>
                <a:latin typeface="Arial"/>
              </a:rPr>
              <a:t>Informação disponível sob pedido.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5760" y="3474720"/>
            <a:ext cx="18288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800080"/>
                </a:solidFill>
                <a:latin typeface="Arial"/>
              </a:rPr>
              <a:t>Relevant Skills &amp; Qualifications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57200" y="3840480"/>
          <a:ext cx="201168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1680"/>
              </a:tblGrid>
              <a:tr h="22860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- Build Management (Intermediate)</a:t>
                      </a:r>
                    </a:p>
                  </a:txBody>
                  <a:tcP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- Software Engineering (Intermediate)</a:t>
                      </a:r>
                    </a:p>
                  </a:txBody>
                  <a:tcP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- Configuration &amp; Release Management (Intermediate)</a:t>
                      </a:r>
                    </a:p>
                  </a:txBody>
                  <a:tcP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- Design &amp; Build Enablement (Intermediate)</a:t>
                      </a:r>
                    </a:p>
                  </a:txBody>
                  <a:tcP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- Job Control Language (JCL) (Intermediate)</a:t>
                      </a:r>
                    </a:p>
                  </a:txBody>
                  <a:tcPr>
                    <a:noFill/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- COBOL Programming Language (Intermediate)</a:t>
                      </a: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486400" y="1645920"/>
            <a:ext cx="18288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800080"/>
                </a:solidFill>
                <a:latin typeface="Arial"/>
              </a:rPr>
              <a:t>Relevant Experience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486400" y="2103120"/>
            <a:ext cx="3200400" cy="3291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900">
                <a:solidFill>
                  <a:srgbClr val="404040"/>
                </a:solidFill>
                <a:latin typeface="Arial"/>
              </a:rPr>
              <a:t>Informação disponível sob pedido.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65760" y="6309360"/>
            <a:ext cx="4572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900">
                <a:solidFill>
                  <a:srgbClr val="404040"/>
                </a:solidFill>
                <a:latin typeface="Arial"/>
              </a:rPr>
              <a:t>6     | Copyright © 2022 Accenture. All rights reserved.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852160" y="6309360"/>
            <a:ext cx="2743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1200" b="1">
                <a:latin typeface="Arial"/>
              </a:rPr>
              <a:t>Accenture</a:t>
            </a:r>
            <a:r>
              <a:rPr sz="1200" b="1">
                <a:solidFill>
                  <a:srgbClr val="800080"/>
                </a:solidFill>
                <a:latin typeface="Arial"/>
              </a:rPr>
              <a:t>Technology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