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548640" y="548640"/>
            <a:ext cx="1097280" cy="109728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877824"/>
            <a:ext cx="1097280" cy="54864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sz="9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456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000">
                <a:solidFill>
                  <a:srgbClr val="404040"/>
                </a:solidFill>
                <a:latin typeface="Arial"/>
              </a:rPr>
              <a:t>Employee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456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404040"/>
                </a:solidFill>
                <a:latin typeface="Arial"/>
              </a:rPr>
              <a:t>Business &amp; Integration Arch Sr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20116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2560320"/>
            <a:ext cx="5943600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404040"/>
                </a:solidFill>
                <a:latin typeface="Arial"/>
              </a:rPr>
              <a:t>Profissional com experiência em nan, com atuação em nan e uso de Application Engineering Aligned. Integrado na área de Business &amp; Integration Architecture.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" y="3200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" y="3749039"/>
            <a:ext cx="5943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404040"/>
                </a:solidFill>
                <a:latin typeface="Arial"/>
              </a:rPr>
              <a:t>University Name – Postgraduate Program in Course Name – 20XX–20XX University Name – Master’s Degree in Course Name – 20XX–20XX University Name – Bachelor's Degree in Course Name – 20XX–20XX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" y="47548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31520" y="5303520"/>
          <a:ext cx="3200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JavaScript (Beginner)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GitHub (Master)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Redis (Beginner)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BPM Strategy &amp; Solutions (Beginner)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Git (Master)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(Beginner)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Spring Framework (Intermediate)</a:t>
                      </a:r>
                    </a:p>
                  </a:txBody>
                  <a:tcPr>
                    <a:noFill/>
                  </a:tcPr>
                </a:tc>
              </a:tr>
              <a:tr h="205740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Ruby on Rails (Expert)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0" y="5303520"/>
          <a:ext cx="32004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</a:tblGrid>
              <a:tr h="235131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Java Programming language (Intermediate)</a:t>
                      </a:r>
                    </a:p>
                  </a:txBody>
                  <a:tcPr>
                    <a:noFill/>
                  </a:tcPr>
                </a:tc>
              </a:tr>
              <a:tr h="235131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Restful API (Beginner)</a:t>
                      </a:r>
                    </a:p>
                  </a:txBody>
                  <a:tcPr>
                    <a:noFill/>
                  </a:tcPr>
                </a:tc>
              </a:tr>
              <a:tr h="235131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(Beginner)</a:t>
                      </a:r>
                    </a:p>
                  </a:txBody>
                  <a:tcPr>
                    <a:noFill/>
                  </a:tcPr>
                </a:tc>
              </a:tr>
              <a:tr h="235131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IT Transformation Planning (Beginner)</a:t>
                      </a:r>
                    </a:p>
                  </a:txBody>
                  <a:tcPr>
                    <a:noFill/>
                  </a:tcPr>
                </a:tc>
              </a:tr>
              <a:tr h="235131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(Beginner)</a:t>
                      </a:r>
                    </a:p>
                  </a:txBody>
                  <a:tcPr>
                    <a:noFill/>
                  </a:tcPr>
                </a:tc>
              </a:tr>
              <a:tr h="235131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Integration Architecture Blueprint &amp; Design Solutions (Beginner)</a:t>
                      </a:r>
                    </a:p>
                  </a:txBody>
                  <a:tcPr>
                    <a:noFill/>
                  </a:tcPr>
                </a:tc>
              </a:tr>
              <a:tr h="235134"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Scrum (Expert)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686800" y="20116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86800" y="2560320"/>
            <a:ext cx="4114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>
                <a:solidFill>
                  <a:srgbClr val="404040"/>
                </a:solidFill>
                <a:latin typeface="Arial"/>
              </a:rPr>
              <a:t>Jun 2024 – Sep 2024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Business Analyst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Joined a business analysis team on a project focused on creating an innovative platform to support the mapping, interpretation, and strategic valuation of territorial data.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/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May 2023 – Dec 2023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Product Owner</a:t>
            </a:r>
          </a:p>
          <a:p>
            <a:r>
              <a:rPr sz="1200">
                <a:solidFill>
                  <a:srgbClr val="404040"/>
                </a:solidFill>
                <a:latin typeface="Arial"/>
              </a:rPr>
              <a:t>Worked alongside a product team, interacting with stakeholders to define priorities and write detailed user stories for the development process.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" y="77724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1     | Copyright © 2022 Accenture. All rights reserved.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0" y="777240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000" b="1">
                <a:latin typeface="Arial"/>
              </a:rPr>
              <a:t>Accenture</a:t>
            </a:r>
            <a:r>
              <a:rPr sz="20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