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548640" y="548640"/>
            <a:ext cx="1097280" cy="109728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877824"/>
            <a:ext cx="1097280" cy="54864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9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456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>
                <a:solidFill>
                  <a:srgbClr val="404040"/>
                </a:solidFill>
                <a:latin typeface="Arial"/>
              </a:rPr>
              <a:t>Employee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456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404040"/>
                </a:solidFill>
                <a:latin typeface="Arial"/>
              </a:rPr>
              <a:t>Advanced App Engineering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0116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2560320"/>
            <a:ext cx="594360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Profissional com experiência em nan, com atuação em nan e uso de SAP Aligned. Integrado na área de Advanced Application Engineering.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3749039"/>
            <a:ext cx="5943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University Name – Postgraduate Program in Course Name – 20XX–20XX  University Name – Master’s Degree in Course Name – 20XX–20XX University Name – Bachelor's Degree in Course Name – 20XX–20XX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47548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1520" y="5303520"/>
          <a:ext cx="3200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MATLAB (Beginner)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Performance &amp; Goals (Beginner)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HCM On Premise Human Capital Management (Beginner)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IT Transformation Planning (Beginner)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Compensation (Beginner)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Recruiting (Beginner)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Onboarding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0" y="5303520"/>
          <a:ext cx="3200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18288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Business Process Design (Beginner)</a:t>
                      </a:r>
                    </a:p>
                  </a:txBody>
                  <a:tcP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Employee Central (Beginner)</a:t>
                      </a:r>
                    </a:p>
                  </a:txBody>
                  <a:tcP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Microsoft Office (Beginner)</a:t>
                      </a:r>
                    </a:p>
                  </a:txBody>
                  <a:tcP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Learning (Beginner)</a:t>
                      </a:r>
                    </a:p>
                  </a:txBody>
                  <a:tcP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Integration Architecture Blueprint &amp; Design Solutions (Beginner)</a:t>
                      </a:r>
                    </a:p>
                  </a:txBody>
                  <a:tcP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BPM Strategy &amp; Solutions (Beginner)</a:t>
                      </a:r>
                    </a:p>
                  </a:txBody>
                  <a:tcP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Solution Architecting (Beginner)</a:t>
                      </a:r>
                    </a:p>
                  </a:txBody>
                  <a:tcPr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AspenTech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686800" y="20116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6800" y="256032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Jun 2024 – Sep 2024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Business Analyst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Joined a business analysis team on a project focused on creating an innovative platform to support the mapping, interpretation, and strategic valuation of territorial data.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/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May 2023 – Dec 2023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Product Owner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Worked alongside a product team, interacting with stakeholders to define priorities and write detailed user stories for the development process.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/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Jan 2023 – May 2023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Product Owner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Contributed to the definition of the product roadmap, aligning business priorities and stakeholder expectations to ensure value delivery.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" y="77724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4     | Copyright © 2022 Accenture. All rights reserved.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0" y="77724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000" b="1">
                <a:latin typeface="Arial"/>
              </a:rPr>
              <a:t>Accenture</a:t>
            </a:r>
            <a:r>
              <a:rPr sz="20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