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548640" y="548640"/>
            <a:ext cx="1097280" cy="1097280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877824"/>
            <a:ext cx="1097280" cy="54864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sz="900" b="1">
                <a:solidFill>
                  <a:srgbClr val="0000FF"/>
                </a:solidFill>
                <a:latin typeface="Arial"/>
              </a:rPr>
              <a:t>Place
Picture here
Or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456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000">
                <a:solidFill>
                  <a:srgbClr val="404040"/>
                </a:solidFill>
                <a:latin typeface="Arial"/>
              </a:rPr>
              <a:t>Employee 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456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404040"/>
                </a:solidFill>
                <a:latin typeface="Arial"/>
              </a:rPr>
              <a:t>Application Development Analyst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20116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800080"/>
                </a:solidFill>
                <a:latin typeface="Arial"/>
              </a:rPr>
              <a:t>Profile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2560320"/>
            <a:ext cx="5943600" cy="118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solidFill>
                  <a:srgbClr val="404040"/>
                </a:solidFill>
                <a:latin typeface="Arial"/>
              </a:rPr>
              <a:t>Profissional com experiência em nan, com atuação em nan e uso de Application Engineering Aligned. Integrado na área de Application Development.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" y="3200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800080"/>
                </a:solidFill>
                <a:latin typeface="Arial"/>
              </a:rPr>
              <a:t>Education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" y="3749039"/>
            <a:ext cx="5943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solidFill>
                  <a:srgbClr val="404040"/>
                </a:solidFill>
                <a:latin typeface="Arial"/>
              </a:rPr>
              <a:t> University Name – Master’s Degree in Course Name – 20XX–20XX University Name – Bachelor's Degree in Course Name – 20XX–20XX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40" y="47548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800080"/>
                </a:solidFill>
                <a:latin typeface="Arial"/>
              </a:rPr>
              <a:t>Relevant Skills &amp; Qualifications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31520" y="5303520"/>
          <a:ext cx="32004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</a:tblGrid>
              <a:tr h="27432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Build Management (Intermediate)</a:t>
                      </a:r>
                    </a:p>
                  </a:txBody>
                  <a:tcP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Software Engineering (Intermediate)</a:t>
                      </a:r>
                    </a:p>
                  </a:txBody>
                  <a:tcP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Configuration &amp; Release Management (Intermediate)</a:t>
                      </a:r>
                    </a:p>
                  </a:txBody>
                  <a:tcP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Design &amp; Build Enablement (Intermediate)</a:t>
                      </a:r>
                    </a:p>
                  </a:txBody>
                  <a:tcP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Job Control Language (JCL) (Intermediate)</a:t>
                      </a:r>
                    </a:p>
                  </a:txBody>
                  <a:tcP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COBOL Programming Language (Intermediate)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686800" y="20116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800080"/>
                </a:solidFill>
                <a:latin typeface="Arial"/>
              </a:rPr>
              <a:t>Relevant Experience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86800" y="2560320"/>
            <a:ext cx="41148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solidFill>
                  <a:srgbClr val="404040"/>
                </a:solidFill>
                <a:latin typeface="Arial"/>
              </a:rPr>
              <a:t>Jun 2024 – Sep 2024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Business Analyst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Joined a business analysis team on a project focused on creating an innovative platform to support the mapping, interpretation, and strategic valuation of territorial data.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/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May 2023 – Dec 2023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Product Owner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Worked alongside a product team, interacting with stakeholders to define priorities and write detailed user stories for the development process.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" y="77724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6     | Copyright © 2022 Accenture. All rights reserved.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4000" y="777240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2000" b="1">
                <a:latin typeface="Arial"/>
              </a:rPr>
              <a:t>Accenture</a:t>
            </a:r>
            <a:r>
              <a:rPr sz="2000" b="1">
                <a:solidFill>
                  <a:srgbClr val="800080"/>
                </a:solidFill>
                <a:latin typeface="Arial"/>
              </a:rPr>
              <a:t>Technology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