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48640" y="548640"/>
            <a:ext cx="1097280" cy="10972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77824"/>
            <a:ext cx="1097280" cy="54864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9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>
                <a:solidFill>
                  <a:srgbClr val="404040"/>
                </a:solidFill>
                <a:latin typeface="Arial"/>
              </a:rPr>
              <a:t>Employee 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Business &amp; Integration Arch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560320"/>
            <a:ext cx="59436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749039"/>
            <a:ext cx="5943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University Name – Bachelor's Degree in Course Name – 20XX–20XX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4114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(Advanced)</a:t>
                      </a:r>
                    </a:p>
                  </a:txBody>
                  <a:tcPr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8680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6800" y="256032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Jun 2024 – Sep 2024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Business Analyst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Joined a business analysis team on a project focused on creating an innovative platform to support the mapping, interpretation, and strategic valuation of territorial data.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May 2023 – Dec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7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0" y="7772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000" b="1">
                <a:latin typeface="Arial"/>
              </a:rPr>
              <a:t>Accenture</a:t>
            </a:r>
            <a:r>
              <a:rPr sz="20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