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365760"/>
            <a:ext cx="804672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3200" b="1">
                <a:solidFill>
                  <a:srgbClr val="000000"/>
                </a:solidFill>
                <a:latin typeface="Calibri"/>
              </a:rPr>
              <a:t>Employee 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914400"/>
            <a:ext cx="804672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000" b="0">
                <a:solidFill>
                  <a:srgbClr val="000000"/>
                </a:solidFill>
                <a:latin typeface="Calibri"/>
              </a:rPr>
              <a:t>Business &amp; Integration Arch Sr Analyst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" y="1463040"/>
            <a:ext cx="804672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>
                <a:solidFill>
                  <a:srgbClr val="000000"/>
                </a:solidFill>
                <a:latin typeface="Calibri"/>
              </a:rPr>
              <a:t>Profissional com experiência em nan, com atuação em nan e uso de Application Engineering Aligned. Integrado na área de Business &amp; Integration Architecture.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" y="2560320"/>
            <a:ext cx="804672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>
                <a:solidFill>
                  <a:srgbClr val="000000"/>
                </a:solidFill>
                <a:latin typeface="Calibri"/>
              </a:rPr>
              <a:t>Relevant Skills &amp; Qualifications:
- JavaScript (Beginner)
- GitHub (Master)
- Redis (Beginner)
- BPM Strategy &amp; Solutions (Beginner)
- Git (Master)
- Configuration &amp; Release Management (Beginner)
- Spring Framework (Intermediate)
- Ruby on Rails (Expert)
- Java Programming language (Intermediate)
- Restful API (Beginner)
- Build Management (Beginner)
- IT Transformation Planning (Beginner)
- Design &amp; Build Enablement (Beginner)
- Integration Architecture Blueprint &amp; Design Solutions (Beginner)
- Scrum (Expert)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40" y="4023360"/>
            <a:ext cx="804672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>
                <a:solidFill>
                  <a:srgbClr val="000000"/>
                </a:solidFill>
                <a:latin typeface="Calibri"/>
              </a:rPr>
              <a:t>Relevant Experience:
Informação disponível sob pedido.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" y="5303520"/>
            <a:ext cx="804672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>
                <a:solidFill>
                  <a:srgbClr val="000000"/>
                </a:solidFill>
                <a:latin typeface="Calibri"/>
              </a:rPr>
              <a:t>Education:
Informação disponível sob pedido.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365760"/>
            <a:ext cx="804672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3200" b="1">
                <a:solidFill>
                  <a:srgbClr val="000000"/>
                </a:solidFill>
                <a:latin typeface="Calibri"/>
              </a:rPr>
              <a:t>Employee B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914400"/>
            <a:ext cx="804672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000" b="0">
                <a:solidFill>
                  <a:srgbClr val="000000"/>
                </a:solidFill>
                <a:latin typeface="Calibri"/>
              </a:rPr>
              <a:t>Application Development Associate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" y="1463040"/>
            <a:ext cx="804672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>
                <a:solidFill>
                  <a:srgbClr val="000000"/>
                </a:solidFill>
                <a:latin typeface="Calibri"/>
              </a:rPr>
              <a:t>Profissional com experiência em nan, com atuação em nan e uso de Application Engineering Aligned. Integrado na área de Application Development.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" y="2560320"/>
            <a:ext cx="804672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>
                <a:solidFill>
                  <a:srgbClr val="000000"/>
                </a:solidFill>
                <a:latin typeface="Calibri"/>
              </a:rPr>
              <a:t>Relevant Skills &amp; Qualifications:
- Java Programming language (Beginner)
- Java Enterprise Edition (Beginner)
- Configuration &amp; Release Management (Beginner)
- Build Management (Beginner)
- Design &amp; Build Enablement (Beginner)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40" y="4023360"/>
            <a:ext cx="804672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>
                <a:solidFill>
                  <a:srgbClr val="000000"/>
                </a:solidFill>
                <a:latin typeface="Calibri"/>
              </a:rPr>
              <a:t>Relevant Experience:
Informação disponível sob pedido.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" y="5303520"/>
            <a:ext cx="804672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>
                <a:solidFill>
                  <a:srgbClr val="000000"/>
                </a:solidFill>
                <a:latin typeface="Calibri"/>
              </a:rPr>
              <a:t>Education:
Informação disponível sob pedido.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365760"/>
            <a:ext cx="804672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3200" b="1">
                <a:solidFill>
                  <a:srgbClr val="000000"/>
                </a:solidFill>
                <a:latin typeface="Calibri"/>
              </a:rPr>
              <a:t>Employee 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914400"/>
            <a:ext cx="804672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000" b="0">
                <a:solidFill>
                  <a:srgbClr val="000000"/>
                </a:solidFill>
                <a:latin typeface="Calibri"/>
              </a:rPr>
              <a:t>Advanced App Engineering Sr Analyst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" y="1463040"/>
            <a:ext cx="804672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>
                <a:solidFill>
                  <a:srgbClr val="000000"/>
                </a:solidFill>
                <a:latin typeface="Calibri"/>
              </a:rPr>
              <a:t>Profissional com experiência em nan, com atuação em nan e uso de SAP Aligned. Integrado na área de Advanced Application Engineering.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" y="2560320"/>
            <a:ext cx="804672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>
                <a:solidFill>
                  <a:srgbClr val="000000"/>
                </a:solidFill>
                <a:latin typeface="Calibri"/>
              </a:rPr>
              <a:t>Relevant Skills &amp; Qualifications:
- Design &amp; Build Enablement (Beginner)
- Requirements Analysis (Advanced)
- SAP FI Accounts Receivable (Expert)
- Application Architecture Estimation (Beginner)
- Architecture Design (Intermediate)
- Business Model Strategy (Intermediate)
- Architecture Frameworks (Intermediate)
- SAP FI Accounts Payable (Advanced)
- Application Design (Advanced)
- SAP FI CO Finance (Advanced)
- Build Management (Beginner)
- Solution Architecting (Beginner)
- Business Process Analysis Tools (Intermediate)
- Operations Architectures (Intermediate)
- Microsoft Office (Intermediate)
- Requirements Definition (Advanced)
- SAP Fieldglass Integrations (Beginner)
- Application Architectures (Intermediate)
- Business Process Design (Beginner)
- Configuration &amp; Release Management (Beginner)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40" y="4023360"/>
            <a:ext cx="804672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>
                <a:solidFill>
                  <a:srgbClr val="000000"/>
                </a:solidFill>
                <a:latin typeface="Calibri"/>
              </a:rPr>
              <a:t>Relevant Experience:
Informação disponível sob pedido.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" y="5303520"/>
            <a:ext cx="804672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>
                <a:solidFill>
                  <a:srgbClr val="000000"/>
                </a:solidFill>
                <a:latin typeface="Calibri"/>
              </a:rPr>
              <a:t>Education:
Informação disponível sob pedido.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365760"/>
            <a:ext cx="804672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3200" b="1">
                <a:solidFill>
                  <a:srgbClr val="000000"/>
                </a:solidFill>
                <a:latin typeface="Calibri"/>
              </a:rPr>
              <a:t>Employee 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914400"/>
            <a:ext cx="804672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000" b="0">
                <a:solidFill>
                  <a:srgbClr val="000000"/>
                </a:solidFill>
                <a:latin typeface="Calibri"/>
              </a:rPr>
              <a:t>Advanced App Engineering Analyst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" y="1463040"/>
            <a:ext cx="804672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>
                <a:solidFill>
                  <a:srgbClr val="000000"/>
                </a:solidFill>
                <a:latin typeface="Calibri"/>
              </a:rPr>
              <a:t>Profissional com experiência em nan, com atuação em nan e uso de SAP Aligned. Integrado na área de Advanced Application Engineering.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" y="2560320"/>
            <a:ext cx="804672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>
                <a:solidFill>
                  <a:srgbClr val="000000"/>
                </a:solidFill>
                <a:latin typeface="Calibri"/>
              </a:rPr>
              <a:t>Relevant Skills &amp; Qualifications:
- Configuration &amp; Release Management (Beginner)
- MATLAB (Beginner)
- SAP SuccessFactors Performance &amp; Goals (Beginner)
- SAP HCM On Premise Human Capital Management (Beginner)
- IT Transformation Planning (Beginner)
- SAP SuccessFactors Compensation (Beginner)
- SAP SuccessFactors Recruiting (Beginner)
- SAP SuccessFactors Onboarding (Beginner)
- Business Process Design (Beginner)
- SAP SuccessFactors Employee Central (Beginner)
- Microsoft Office (Beginner)
- SAP SuccessFactors Learning (Beginner)
- Integration Architecture Blueprint &amp; Design Solutions (Beginner)
- BPM Strategy &amp; Solutions (Beginner)
- Design &amp; Build Enablement (Beginner)
- Solution Architecting (Beginner)
- AspenTech (Beginner)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40" y="4023360"/>
            <a:ext cx="804672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>
                <a:solidFill>
                  <a:srgbClr val="000000"/>
                </a:solidFill>
                <a:latin typeface="Calibri"/>
              </a:rPr>
              <a:t>Relevant Experience:
Informação disponível sob pedido.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" y="5303520"/>
            <a:ext cx="804672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>
                <a:solidFill>
                  <a:srgbClr val="000000"/>
                </a:solidFill>
                <a:latin typeface="Calibri"/>
              </a:rPr>
              <a:t>Education:
Informação disponível sob pedido.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365760"/>
            <a:ext cx="804672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3200" b="1">
                <a:solidFill>
                  <a:srgbClr val="000000"/>
                </a:solidFill>
                <a:latin typeface="Calibri"/>
              </a:rPr>
              <a:t>Employee 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914400"/>
            <a:ext cx="804672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000" b="0">
                <a:solidFill>
                  <a:srgbClr val="000000"/>
                </a:solidFill>
                <a:latin typeface="Calibri"/>
              </a:rPr>
              <a:t>Business &amp; Integration Arch Sr Analyst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" y="1463040"/>
            <a:ext cx="804672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>
                <a:solidFill>
                  <a:srgbClr val="000000"/>
                </a:solidFill>
                <a:latin typeface="Calibri"/>
              </a:rPr>
              <a:t>Profissional com experiência em nan, com atuação em nan e uso de SAP Aligned. Integrado na área de Business &amp; Integration Architecture.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" y="2560320"/>
            <a:ext cx="804672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>
                <a:solidFill>
                  <a:srgbClr val="000000"/>
                </a:solidFill>
                <a:latin typeface="Calibri"/>
              </a:rPr>
              <a:t>Relevant Skills &amp; Qualifications:
- Design &amp; Build Enablement (Advanced)
- SAP ABAP Development (Advanced)
- Automated Testing (Advanced)
- SAP ABAP CRM (Advanced)
- Application Architectures (Advanced)
- Build Management (Advanced)
- SAP for Utilities CRM (Advanced)
- Configuration &amp; Release Management (Advanced)
- SAP ABAP Object Oriented Development (Advanced)
- SAP for Utilities Billing (Advanced)
- SAP ABAP Development for HANA (Advanced)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40" y="4023360"/>
            <a:ext cx="804672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>
                <a:solidFill>
                  <a:srgbClr val="000000"/>
                </a:solidFill>
                <a:latin typeface="Calibri"/>
              </a:rPr>
              <a:t>Relevant Experience:
Informação disponível sob pedido.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" y="5303520"/>
            <a:ext cx="804672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>
                <a:solidFill>
                  <a:srgbClr val="000000"/>
                </a:solidFill>
                <a:latin typeface="Calibri"/>
              </a:rPr>
              <a:t>Education:
Informação disponível sob pedido.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365760"/>
            <a:ext cx="804672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3200" b="1">
                <a:solidFill>
                  <a:srgbClr val="000000"/>
                </a:solidFill>
                <a:latin typeface="Calibri"/>
              </a:rPr>
              <a:t>Employee F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914400"/>
            <a:ext cx="804672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000" b="0">
                <a:solidFill>
                  <a:srgbClr val="000000"/>
                </a:solidFill>
                <a:latin typeface="Calibri"/>
              </a:rPr>
              <a:t>Application Development Analyst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" y="1463040"/>
            <a:ext cx="804672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>
                <a:solidFill>
                  <a:srgbClr val="000000"/>
                </a:solidFill>
                <a:latin typeface="Calibri"/>
              </a:rPr>
              <a:t>Profissional com experiência em nan, com atuação em nan e uso de Application Engineering Aligned. Integrado na área de Application Development.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" y="2560320"/>
            <a:ext cx="804672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>
                <a:solidFill>
                  <a:srgbClr val="000000"/>
                </a:solidFill>
                <a:latin typeface="Calibri"/>
              </a:rPr>
              <a:t>Relevant Skills &amp; Qualifications:
- Build Management (Intermediate)
- Software Engineering (Intermediate)
- Configuration &amp; Release Management (Intermediate)
- Design &amp; Build Enablement (Intermediate)
- Job Control Language (JCL) (Intermediate)
- COBOL Programming Language (Intermediate)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40" y="4023360"/>
            <a:ext cx="804672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>
                <a:solidFill>
                  <a:srgbClr val="000000"/>
                </a:solidFill>
                <a:latin typeface="Calibri"/>
              </a:rPr>
              <a:t>Relevant Experience:
Informação disponível sob pedido.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" y="5303520"/>
            <a:ext cx="804672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>
                <a:solidFill>
                  <a:srgbClr val="000000"/>
                </a:solidFill>
                <a:latin typeface="Calibri"/>
              </a:rPr>
              <a:t>Education:
Informação disponível sob pedido.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365760"/>
            <a:ext cx="804672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3200" b="1">
                <a:solidFill>
                  <a:srgbClr val="000000"/>
                </a:solidFill>
                <a:latin typeface="Calibri"/>
              </a:rPr>
              <a:t>Employee 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914400"/>
            <a:ext cx="804672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000" b="0">
                <a:solidFill>
                  <a:srgbClr val="000000"/>
                </a:solidFill>
                <a:latin typeface="Calibri"/>
              </a:rPr>
              <a:t>Business &amp; Integration Arch Analyst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" y="1463040"/>
            <a:ext cx="804672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>
                <a:solidFill>
                  <a:srgbClr val="000000"/>
                </a:solidFill>
                <a:latin typeface="Calibri"/>
              </a:rPr>
              <a:t>Profissional com experiência em nan, com atuação em nan e uso de Application Engineering Aligned. Integrado na área de Business &amp; Integration Architecture.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" y="2560320"/>
            <a:ext cx="804672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>
                <a:solidFill>
                  <a:srgbClr val="000000"/>
                </a:solidFill>
                <a:latin typeface="Calibri"/>
              </a:rPr>
              <a:t>Relevant Skills &amp; Qualifications:
- Java Programming language (Advanced)
- Build Management (Beginner)
- Configuration &amp; Release Management (Beginner)
- Design &amp; Build Enablement (Beginner)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40" y="4023360"/>
            <a:ext cx="804672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>
                <a:solidFill>
                  <a:srgbClr val="000000"/>
                </a:solidFill>
                <a:latin typeface="Calibri"/>
              </a:rPr>
              <a:t>Relevant Experience:
Informação disponível sob pedido.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" y="5303520"/>
            <a:ext cx="804672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0">
                <a:solidFill>
                  <a:srgbClr val="000000"/>
                </a:solidFill>
                <a:latin typeface="Calibri"/>
              </a:rPr>
              <a:t>Education:
Informação disponível sob pedido.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