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Oval 1"/>
          <p:cNvSpPr/>
          <p:nvPr/>
        </p:nvSpPr>
        <p:spPr>
          <a:xfrm>
            <a:off x="365760" y="365760"/>
            <a:ext cx="914400" cy="914400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365760" y="640080"/>
            <a:ext cx="914400" cy="4572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/>
            <a:r>
              <a:rPr sz="800" b="1">
                <a:solidFill>
                  <a:srgbClr val="0000FF"/>
                </a:solidFill>
                <a:latin typeface="Arial"/>
              </a:rPr>
              <a:t>Place
Picture here
Or Delete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11680" y="365760"/>
            <a:ext cx="54864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800">
                <a:solidFill>
                  <a:srgbClr val="404040"/>
                </a:solidFill>
                <a:latin typeface="Arial"/>
              </a:rPr>
              <a:t>Employee 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11680" y="1005840"/>
            <a:ext cx="5486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>
                <a:solidFill>
                  <a:srgbClr val="404040"/>
                </a:solidFill>
                <a:latin typeface="Arial"/>
              </a:rPr>
              <a:t>Business &amp; Integration Arch Sr Analyst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5760" y="1645920"/>
            <a:ext cx="1828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800080"/>
                </a:solidFill>
                <a:latin typeface="Arial"/>
              </a:rPr>
              <a:t>Profile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760" y="2011680"/>
            <a:ext cx="4572000" cy="1005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900">
                <a:solidFill>
                  <a:srgbClr val="404040"/>
                </a:solidFill>
                <a:latin typeface="Arial"/>
              </a:rPr>
              <a:t>Profissional com experiência em nan, com atuação em nan e uso de Application Engineering Aligned. Integrado na área de Business &amp; Integration Architecture.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5760" y="2560320"/>
            <a:ext cx="1828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800080"/>
                </a:solidFill>
                <a:latin typeface="Arial"/>
              </a:rPr>
              <a:t>Education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5760" y="2926080"/>
            <a:ext cx="4572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900">
                <a:solidFill>
                  <a:srgbClr val="404040"/>
                </a:solidFill>
                <a:latin typeface="Arial"/>
              </a:rPr>
              <a:t>Informação disponível sob pedido.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5760" y="3474720"/>
            <a:ext cx="4572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800080"/>
                </a:solidFill>
                <a:latin typeface="Arial"/>
              </a:rPr>
              <a:t>Relevant Skills &amp; Qualifications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57200" y="3840480"/>
          <a:ext cx="201168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/>
              </a:tblGrid>
              <a:tr h="171450">
                <a:tc>
                  <a:txBody>
                    <a:bodyPr wrap="square"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JavaScript (Beginner)</a:t>
                      </a:r>
                    </a:p>
                  </a:txBody>
                  <a:tcPr>
                    <a:noFill/>
                  </a:tcPr>
                </a:tc>
              </a:tr>
              <a:tr h="171450">
                <a:tc>
                  <a:txBody>
                    <a:bodyPr wrap="square"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GitHub (Master)</a:t>
                      </a:r>
                    </a:p>
                  </a:txBody>
                  <a:tcPr>
                    <a:noFill/>
                  </a:tcPr>
                </a:tc>
              </a:tr>
              <a:tr h="171450">
                <a:tc>
                  <a:txBody>
                    <a:bodyPr wrap="square"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Redis (Beginner)</a:t>
                      </a:r>
                    </a:p>
                  </a:txBody>
                  <a:tcPr>
                    <a:noFill/>
                  </a:tcPr>
                </a:tc>
              </a:tr>
              <a:tr h="171450">
                <a:tc>
                  <a:txBody>
                    <a:bodyPr wrap="square"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BPM Strategy &amp; Solutions (Beginner)</a:t>
                      </a:r>
                    </a:p>
                  </a:txBody>
                  <a:tcPr>
                    <a:noFill/>
                  </a:tcPr>
                </a:tc>
              </a:tr>
              <a:tr h="171450">
                <a:tc>
                  <a:txBody>
                    <a:bodyPr wrap="square"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Git (Master)</a:t>
                      </a:r>
                    </a:p>
                  </a:txBody>
                  <a:tcPr>
                    <a:noFill/>
                  </a:tcPr>
                </a:tc>
              </a:tr>
              <a:tr h="171450">
                <a:tc>
                  <a:txBody>
                    <a:bodyPr wrap="square"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Configuration &amp; Release Management (Beginner)</a:t>
                      </a:r>
                    </a:p>
                  </a:txBody>
                  <a:tcPr>
                    <a:noFill/>
                  </a:tcPr>
                </a:tc>
              </a:tr>
              <a:tr h="171450">
                <a:tc>
                  <a:txBody>
                    <a:bodyPr wrap="square"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Spring Framework (Intermediate)</a:t>
                      </a:r>
                    </a:p>
                  </a:txBody>
                  <a:tcPr>
                    <a:noFill/>
                  </a:tcPr>
                </a:tc>
              </a:tr>
              <a:tr h="171450">
                <a:tc>
                  <a:txBody>
                    <a:bodyPr wrap="square"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Ruby on Rails (Expert)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743200" y="3840480"/>
          <a:ext cx="201168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/>
              </a:tblGrid>
              <a:tr h="195942">
                <a:tc>
                  <a:txBody>
                    <a:bodyPr wrap="square"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Java Programming language (Intermediate)</a:t>
                      </a:r>
                    </a:p>
                  </a:txBody>
                  <a:tcPr>
                    <a:noFill/>
                  </a:tcPr>
                </a:tc>
              </a:tr>
              <a:tr h="195942">
                <a:tc>
                  <a:txBody>
                    <a:bodyPr wrap="square"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Restful API (Beginner)</a:t>
                      </a:r>
                    </a:p>
                  </a:txBody>
                  <a:tcPr>
                    <a:noFill/>
                  </a:tcPr>
                </a:tc>
              </a:tr>
              <a:tr h="195942">
                <a:tc>
                  <a:txBody>
                    <a:bodyPr wrap="square"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Build Management (Beginner)</a:t>
                      </a:r>
                    </a:p>
                  </a:txBody>
                  <a:tcPr>
                    <a:noFill/>
                  </a:tcPr>
                </a:tc>
              </a:tr>
              <a:tr h="195942">
                <a:tc>
                  <a:txBody>
                    <a:bodyPr wrap="square"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IT Transformation Planning (Beginner)</a:t>
                      </a:r>
                    </a:p>
                  </a:txBody>
                  <a:tcPr>
                    <a:noFill/>
                  </a:tcPr>
                </a:tc>
              </a:tr>
              <a:tr h="195942">
                <a:tc>
                  <a:txBody>
                    <a:bodyPr wrap="square"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Design &amp; Build Enablement (Beginner)</a:t>
                      </a:r>
                    </a:p>
                  </a:txBody>
                  <a:tcPr>
                    <a:noFill/>
                  </a:tcPr>
                </a:tc>
              </a:tr>
              <a:tr h="195942">
                <a:tc>
                  <a:txBody>
                    <a:bodyPr wrap="square"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Integration Architecture Blueprint &amp; Design Solutions (Beginner)</a:t>
                      </a:r>
                    </a:p>
                  </a:txBody>
                  <a:tcPr>
                    <a:noFill/>
                  </a:tcPr>
                </a:tc>
              </a:tr>
              <a:tr h="195948">
                <a:tc>
                  <a:txBody>
                    <a:bodyPr wrap="square"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Scrum (Expert)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486400" y="1645920"/>
            <a:ext cx="3200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800080"/>
                </a:solidFill>
                <a:latin typeface="Arial"/>
              </a:rPr>
              <a:t>Relevant Experience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86400" y="2103120"/>
            <a:ext cx="3200400" cy="3291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900">
                <a:solidFill>
                  <a:srgbClr val="404040"/>
                </a:solidFill>
                <a:latin typeface="Arial"/>
              </a:rPr>
              <a:t>Informação disponível sob pedido.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5760" y="6309360"/>
            <a:ext cx="4572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900">
                <a:solidFill>
                  <a:srgbClr val="404040"/>
                </a:solidFill>
                <a:latin typeface="Arial"/>
              </a:rPr>
              <a:t>1     | Copyright © 2022 Accenture. All rights reserved.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52160" y="630936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200" b="1">
                <a:latin typeface="Arial"/>
              </a:rPr>
              <a:t>Accenture</a:t>
            </a:r>
            <a:r>
              <a:rPr sz="1200" b="1">
                <a:solidFill>
                  <a:srgbClr val="800080"/>
                </a:solidFill>
                <a:latin typeface="Arial"/>
              </a:rPr>
              <a:t>Technology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Oval 1"/>
          <p:cNvSpPr/>
          <p:nvPr/>
        </p:nvSpPr>
        <p:spPr>
          <a:xfrm>
            <a:off x="365760" y="365760"/>
            <a:ext cx="914400" cy="914400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365760" y="640080"/>
            <a:ext cx="914400" cy="4572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/>
            <a:r>
              <a:rPr sz="800" b="1">
                <a:solidFill>
                  <a:srgbClr val="0000FF"/>
                </a:solidFill>
                <a:latin typeface="Arial"/>
              </a:rPr>
              <a:t>Place
Picture here
Or Delete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11680" y="365760"/>
            <a:ext cx="54864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800">
                <a:solidFill>
                  <a:srgbClr val="404040"/>
                </a:solidFill>
                <a:latin typeface="Arial"/>
              </a:rPr>
              <a:t>Employee 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11680" y="1005840"/>
            <a:ext cx="5486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>
                <a:solidFill>
                  <a:srgbClr val="404040"/>
                </a:solidFill>
                <a:latin typeface="Arial"/>
              </a:rPr>
              <a:t>Application Development Associate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5760" y="1645920"/>
            <a:ext cx="1828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800080"/>
                </a:solidFill>
                <a:latin typeface="Arial"/>
              </a:rPr>
              <a:t>Profile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760" y="2011680"/>
            <a:ext cx="4572000" cy="1005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900">
                <a:solidFill>
                  <a:srgbClr val="404040"/>
                </a:solidFill>
                <a:latin typeface="Arial"/>
              </a:rPr>
              <a:t>Profissional com experiência em nan, com atuação em nan e uso de Application Engineering Aligned. Integrado na área de Application Development.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5760" y="2560320"/>
            <a:ext cx="1828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800080"/>
                </a:solidFill>
                <a:latin typeface="Arial"/>
              </a:rPr>
              <a:t>Education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5760" y="2926080"/>
            <a:ext cx="4572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900">
                <a:solidFill>
                  <a:srgbClr val="404040"/>
                </a:solidFill>
                <a:latin typeface="Arial"/>
              </a:rPr>
              <a:t>Informação disponível sob pedido.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5760" y="3474720"/>
            <a:ext cx="4572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800080"/>
                </a:solidFill>
                <a:latin typeface="Arial"/>
              </a:rPr>
              <a:t>Relevant Skills &amp; Qualifications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57200" y="3840480"/>
          <a:ext cx="201168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/>
              </a:tblGrid>
              <a:tr h="274320">
                <a:tc>
                  <a:txBody>
                    <a:bodyPr wrap="square"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Java Programming language (Beginner)</a:t>
                      </a:r>
                    </a:p>
                  </a:txBody>
                  <a:tcPr>
                    <a:noFill/>
                  </a:tcPr>
                </a:tc>
              </a:tr>
              <a:tr h="274320">
                <a:tc>
                  <a:txBody>
                    <a:bodyPr wrap="square"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Java Enterprise Edition (Beginner)</a:t>
                      </a:r>
                    </a:p>
                  </a:txBody>
                  <a:tcPr>
                    <a:noFill/>
                  </a:tcPr>
                </a:tc>
              </a:tr>
              <a:tr h="274320">
                <a:tc>
                  <a:txBody>
                    <a:bodyPr wrap="square"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Configuration &amp; Release Management (Beginner)</a:t>
                      </a:r>
                    </a:p>
                  </a:txBody>
                  <a:tcPr>
                    <a:noFill/>
                  </a:tcPr>
                </a:tc>
              </a:tr>
              <a:tr h="274320">
                <a:tc>
                  <a:txBody>
                    <a:bodyPr wrap="square"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Build Management (Beginner)</a:t>
                      </a:r>
                    </a:p>
                  </a:txBody>
                  <a:tcPr>
                    <a:noFill/>
                  </a:tcPr>
                </a:tc>
              </a:tr>
              <a:tr h="274320">
                <a:tc>
                  <a:txBody>
                    <a:bodyPr wrap="square"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Design &amp; Build Enablement (Beginner)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486400" y="1645920"/>
            <a:ext cx="3200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800080"/>
                </a:solidFill>
                <a:latin typeface="Arial"/>
              </a:rPr>
              <a:t>Relevant Experience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86400" y="2103120"/>
            <a:ext cx="3200400" cy="3291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900">
                <a:solidFill>
                  <a:srgbClr val="404040"/>
                </a:solidFill>
                <a:latin typeface="Arial"/>
              </a:rPr>
              <a:t>Informação disponível sob pedido.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5760" y="6309360"/>
            <a:ext cx="4572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900">
                <a:solidFill>
                  <a:srgbClr val="404040"/>
                </a:solidFill>
                <a:latin typeface="Arial"/>
              </a:rPr>
              <a:t>2     | Copyright © 2022 Accenture. All rights reserved.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52160" y="630936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200" b="1">
                <a:latin typeface="Arial"/>
              </a:rPr>
              <a:t>Accenture</a:t>
            </a:r>
            <a:r>
              <a:rPr sz="1200" b="1">
                <a:solidFill>
                  <a:srgbClr val="800080"/>
                </a:solidFill>
                <a:latin typeface="Arial"/>
              </a:rPr>
              <a:t>Technology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Oval 1"/>
          <p:cNvSpPr/>
          <p:nvPr/>
        </p:nvSpPr>
        <p:spPr>
          <a:xfrm>
            <a:off x="365760" y="365760"/>
            <a:ext cx="914400" cy="914400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365760" y="640080"/>
            <a:ext cx="914400" cy="4572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/>
            <a:r>
              <a:rPr sz="800" b="1">
                <a:solidFill>
                  <a:srgbClr val="0000FF"/>
                </a:solidFill>
                <a:latin typeface="Arial"/>
              </a:rPr>
              <a:t>Place
Picture here
Or Delete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11680" y="365760"/>
            <a:ext cx="54864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800">
                <a:solidFill>
                  <a:srgbClr val="404040"/>
                </a:solidFill>
                <a:latin typeface="Arial"/>
              </a:rPr>
              <a:t>Employee 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11680" y="1005840"/>
            <a:ext cx="5486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>
                <a:solidFill>
                  <a:srgbClr val="404040"/>
                </a:solidFill>
                <a:latin typeface="Arial"/>
              </a:rPr>
              <a:t>Advanced App Engineering Sr Analyst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5760" y="1645920"/>
            <a:ext cx="1828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800080"/>
                </a:solidFill>
                <a:latin typeface="Arial"/>
              </a:rPr>
              <a:t>Profile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760" y="2011680"/>
            <a:ext cx="4572000" cy="1005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900">
                <a:solidFill>
                  <a:srgbClr val="404040"/>
                </a:solidFill>
                <a:latin typeface="Arial"/>
              </a:rPr>
              <a:t>Profissional com experiência em nan, com atuação em nan e uso de SAP Aligned. Integrado na área de Advanced Application Engineering.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5760" y="2560320"/>
            <a:ext cx="1828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800080"/>
                </a:solidFill>
                <a:latin typeface="Arial"/>
              </a:rPr>
              <a:t>Education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5760" y="2926080"/>
            <a:ext cx="4572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900">
                <a:solidFill>
                  <a:srgbClr val="404040"/>
                </a:solidFill>
                <a:latin typeface="Arial"/>
              </a:rPr>
              <a:t>Informação disponível sob pedido.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5760" y="3474720"/>
            <a:ext cx="4572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800080"/>
                </a:solidFill>
                <a:latin typeface="Arial"/>
              </a:rPr>
              <a:t>Relevant Skills &amp; Qualifications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57200" y="3840480"/>
          <a:ext cx="201168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/>
              </a:tblGrid>
              <a:tr h="171450">
                <a:tc>
                  <a:txBody>
                    <a:bodyPr wrap="square"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Design &amp; Build Enablement (Beginner)</a:t>
                      </a:r>
                    </a:p>
                  </a:txBody>
                  <a:tcPr>
                    <a:noFill/>
                  </a:tcPr>
                </a:tc>
              </a:tr>
              <a:tr h="171450">
                <a:tc>
                  <a:txBody>
                    <a:bodyPr wrap="square"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Requirements Analysis (Advanced)</a:t>
                      </a:r>
                    </a:p>
                  </a:txBody>
                  <a:tcPr>
                    <a:noFill/>
                  </a:tcPr>
                </a:tc>
              </a:tr>
              <a:tr h="171450">
                <a:tc>
                  <a:txBody>
                    <a:bodyPr wrap="square"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SAP FI Accounts Receivable (Expert)</a:t>
                      </a:r>
                    </a:p>
                  </a:txBody>
                  <a:tcPr>
                    <a:noFill/>
                  </a:tcPr>
                </a:tc>
              </a:tr>
              <a:tr h="171450">
                <a:tc>
                  <a:txBody>
                    <a:bodyPr wrap="square"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Application Architecture Estimation (Beginner)</a:t>
                      </a:r>
                    </a:p>
                  </a:txBody>
                  <a:tcPr>
                    <a:noFill/>
                  </a:tcPr>
                </a:tc>
              </a:tr>
              <a:tr h="171450">
                <a:tc>
                  <a:txBody>
                    <a:bodyPr wrap="square"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Architecture Design (Intermediate)</a:t>
                      </a:r>
                    </a:p>
                  </a:txBody>
                  <a:tcPr>
                    <a:noFill/>
                  </a:tcPr>
                </a:tc>
              </a:tr>
              <a:tr h="171450">
                <a:tc>
                  <a:txBody>
                    <a:bodyPr wrap="square"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Business Model Strategy (Intermediate)</a:t>
                      </a:r>
                    </a:p>
                  </a:txBody>
                  <a:tcPr>
                    <a:noFill/>
                  </a:tcPr>
                </a:tc>
              </a:tr>
              <a:tr h="171450">
                <a:tc>
                  <a:txBody>
                    <a:bodyPr wrap="square"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Architecture Frameworks (Intermediate)</a:t>
                      </a:r>
                    </a:p>
                  </a:txBody>
                  <a:tcPr>
                    <a:noFill/>
                  </a:tcPr>
                </a:tc>
              </a:tr>
              <a:tr h="171450">
                <a:tc>
                  <a:txBody>
                    <a:bodyPr wrap="square"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SAP FI Accounts Payable (Advanced)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743200" y="3840480"/>
          <a:ext cx="201168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/>
              </a:tblGrid>
              <a:tr h="114300">
                <a:tc>
                  <a:txBody>
                    <a:bodyPr wrap="square"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Application Design (Advanced)</a:t>
                      </a:r>
                    </a:p>
                  </a:txBody>
                  <a:tcPr>
                    <a:noFill/>
                  </a:tcPr>
                </a:tc>
              </a:tr>
              <a:tr h="114300">
                <a:tc>
                  <a:txBody>
                    <a:bodyPr wrap="square"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SAP FI CO Finance (Advanced)</a:t>
                      </a:r>
                    </a:p>
                  </a:txBody>
                  <a:tcPr>
                    <a:noFill/>
                  </a:tcPr>
                </a:tc>
              </a:tr>
              <a:tr h="114300">
                <a:tc>
                  <a:txBody>
                    <a:bodyPr wrap="square"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Build Management (Beginner)</a:t>
                      </a:r>
                    </a:p>
                  </a:txBody>
                  <a:tcPr>
                    <a:noFill/>
                  </a:tcPr>
                </a:tc>
              </a:tr>
              <a:tr h="114300">
                <a:tc>
                  <a:txBody>
                    <a:bodyPr wrap="square"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Solution Architecting (Beginner)</a:t>
                      </a:r>
                    </a:p>
                  </a:txBody>
                  <a:tcPr>
                    <a:noFill/>
                  </a:tcPr>
                </a:tc>
              </a:tr>
              <a:tr h="114300">
                <a:tc>
                  <a:txBody>
                    <a:bodyPr wrap="square"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Business Process Analysis Tools (Intermediate)</a:t>
                      </a:r>
                    </a:p>
                  </a:txBody>
                  <a:tcPr>
                    <a:noFill/>
                  </a:tcPr>
                </a:tc>
              </a:tr>
              <a:tr h="114300">
                <a:tc>
                  <a:txBody>
                    <a:bodyPr wrap="square"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Operations Architectures (Intermediate)</a:t>
                      </a:r>
                    </a:p>
                  </a:txBody>
                  <a:tcPr>
                    <a:noFill/>
                  </a:tcPr>
                </a:tc>
              </a:tr>
              <a:tr h="114300">
                <a:tc>
                  <a:txBody>
                    <a:bodyPr wrap="square"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Microsoft Office (Intermediate)</a:t>
                      </a:r>
                    </a:p>
                  </a:txBody>
                  <a:tcPr>
                    <a:noFill/>
                  </a:tcPr>
                </a:tc>
              </a:tr>
              <a:tr h="114300">
                <a:tc>
                  <a:txBody>
                    <a:bodyPr wrap="square"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Requirements Definition (Advanced)</a:t>
                      </a:r>
                    </a:p>
                  </a:txBody>
                  <a:tcPr>
                    <a:noFill/>
                  </a:tcPr>
                </a:tc>
              </a:tr>
              <a:tr h="114300">
                <a:tc>
                  <a:txBody>
                    <a:bodyPr wrap="square"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SAP Fieldglass Integrations (Beginner)</a:t>
                      </a:r>
                    </a:p>
                  </a:txBody>
                  <a:tcPr>
                    <a:noFill/>
                  </a:tcPr>
                </a:tc>
              </a:tr>
              <a:tr h="114300">
                <a:tc>
                  <a:txBody>
                    <a:bodyPr wrap="square"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Application Architectures (Intermediate)</a:t>
                      </a:r>
                    </a:p>
                  </a:txBody>
                  <a:tcPr>
                    <a:noFill/>
                  </a:tcPr>
                </a:tc>
              </a:tr>
              <a:tr h="114300">
                <a:tc>
                  <a:txBody>
                    <a:bodyPr wrap="square"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Business Process Design (Beginner)</a:t>
                      </a:r>
                    </a:p>
                  </a:txBody>
                  <a:tcPr>
                    <a:noFill/>
                  </a:tcPr>
                </a:tc>
              </a:tr>
              <a:tr h="114300">
                <a:tc>
                  <a:txBody>
                    <a:bodyPr wrap="square"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Configuration &amp; Release Management (Beginner)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486400" y="1645920"/>
            <a:ext cx="3200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800080"/>
                </a:solidFill>
                <a:latin typeface="Arial"/>
              </a:rPr>
              <a:t>Relevant Experience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86400" y="2103120"/>
            <a:ext cx="3200400" cy="3291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900">
                <a:solidFill>
                  <a:srgbClr val="404040"/>
                </a:solidFill>
                <a:latin typeface="Arial"/>
              </a:rPr>
              <a:t>Informação disponível sob pedido.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5760" y="6309360"/>
            <a:ext cx="4572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900">
                <a:solidFill>
                  <a:srgbClr val="404040"/>
                </a:solidFill>
                <a:latin typeface="Arial"/>
              </a:rPr>
              <a:t>3     | Copyright © 2022 Accenture. All rights reserved.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52160" y="630936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200" b="1">
                <a:latin typeface="Arial"/>
              </a:rPr>
              <a:t>Accenture</a:t>
            </a:r>
            <a:r>
              <a:rPr sz="1200" b="1">
                <a:solidFill>
                  <a:srgbClr val="800080"/>
                </a:solidFill>
                <a:latin typeface="Arial"/>
              </a:rPr>
              <a:t>Technology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Oval 1"/>
          <p:cNvSpPr/>
          <p:nvPr/>
        </p:nvSpPr>
        <p:spPr>
          <a:xfrm>
            <a:off x="365760" y="365760"/>
            <a:ext cx="914400" cy="914400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365760" y="640080"/>
            <a:ext cx="914400" cy="4572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/>
            <a:r>
              <a:rPr sz="800" b="1">
                <a:solidFill>
                  <a:srgbClr val="0000FF"/>
                </a:solidFill>
                <a:latin typeface="Arial"/>
              </a:rPr>
              <a:t>Place
Picture here
Or Delete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11680" y="365760"/>
            <a:ext cx="54864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800">
                <a:solidFill>
                  <a:srgbClr val="404040"/>
                </a:solidFill>
                <a:latin typeface="Arial"/>
              </a:rPr>
              <a:t>Employee 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11680" y="1005840"/>
            <a:ext cx="5486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>
                <a:solidFill>
                  <a:srgbClr val="404040"/>
                </a:solidFill>
                <a:latin typeface="Arial"/>
              </a:rPr>
              <a:t>Advanced App Engineering Analyst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5760" y="1645920"/>
            <a:ext cx="1828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800080"/>
                </a:solidFill>
                <a:latin typeface="Arial"/>
              </a:rPr>
              <a:t>Profile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760" y="2011680"/>
            <a:ext cx="4572000" cy="1005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900">
                <a:solidFill>
                  <a:srgbClr val="404040"/>
                </a:solidFill>
                <a:latin typeface="Arial"/>
              </a:rPr>
              <a:t>Profissional com experiência em nan, com atuação em nan e uso de SAP Aligned. Integrado na área de Advanced Application Engineering.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5760" y="2560320"/>
            <a:ext cx="1828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800080"/>
                </a:solidFill>
                <a:latin typeface="Arial"/>
              </a:rPr>
              <a:t>Education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5760" y="2926080"/>
            <a:ext cx="4572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900">
                <a:solidFill>
                  <a:srgbClr val="404040"/>
                </a:solidFill>
                <a:latin typeface="Arial"/>
              </a:rPr>
              <a:t>Informação disponível sob pedido.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5760" y="3474720"/>
            <a:ext cx="4572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800080"/>
                </a:solidFill>
                <a:latin typeface="Arial"/>
              </a:rPr>
              <a:t>Relevant Skills &amp; Qualifications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57200" y="3840480"/>
          <a:ext cx="201168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/>
              </a:tblGrid>
              <a:tr h="171450">
                <a:tc>
                  <a:txBody>
                    <a:bodyPr wrap="square"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Configuration &amp; Release Management (Beginner)</a:t>
                      </a:r>
                    </a:p>
                  </a:txBody>
                  <a:tcPr>
                    <a:noFill/>
                  </a:tcPr>
                </a:tc>
              </a:tr>
              <a:tr h="171450">
                <a:tc>
                  <a:txBody>
                    <a:bodyPr wrap="square"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MATLAB (Beginner)</a:t>
                      </a:r>
                    </a:p>
                  </a:txBody>
                  <a:tcPr>
                    <a:noFill/>
                  </a:tcPr>
                </a:tc>
              </a:tr>
              <a:tr h="171450">
                <a:tc>
                  <a:txBody>
                    <a:bodyPr wrap="square"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SAP SuccessFactors Performance &amp; Goals (Beginner)</a:t>
                      </a:r>
                    </a:p>
                  </a:txBody>
                  <a:tcPr>
                    <a:noFill/>
                  </a:tcPr>
                </a:tc>
              </a:tr>
              <a:tr h="171450">
                <a:tc>
                  <a:txBody>
                    <a:bodyPr wrap="square"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SAP HCM On Premise Human Capital Management (Beginner)</a:t>
                      </a:r>
                    </a:p>
                  </a:txBody>
                  <a:tcPr>
                    <a:noFill/>
                  </a:tcPr>
                </a:tc>
              </a:tr>
              <a:tr h="171450">
                <a:tc>
                  <a:txBody>
                    <a:bodyPr wrap="square"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IT Transformation Planning (Beginner)</a:t>
                      </a:r>
                    </a:p>
                  </a:txBody>
                  <a:tcPr>
                    <a:noFill/>
                  </a:tcPr>
                </a:tc>
              </a:tr>
              <a:tr h="171450">
                <a:tc>
                  <a:txBody>
                    <a:bodyPr wrap="square"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SAP SuccessFactors Compensation (Beginner)</a:t>
                      </a:r>
                    </a:p>
                  </a:txBody>
                  <a:tcPr>
                    <a:noFill/>
                  </a:tcPr>
                </a:tc>
              </a:tr>
              <a:tr h="171450">
                <a:tc>
                  <a:txBody>
                    <a:bodyPr wrap="square"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SAP SuccessFactors Recruiting (Beginner)</a:t>
                      </a:r>
                    </a:p>
                  </a:txBody>
                  <a:tcPr>
                    <a:noFill/>
                  </a:tcPr>
                </a:tc>
              </a:tr>
              <a:tr h="171450">
                <a:tc>
                  <a:txBody>
                    <a:bodyPr wrap="square"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SAP SuccessFactors Onboarding (Beginner)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743200" y="3840480"/>
          <a:ext cx="201168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/>
              </a:tblGrid>
              <a:tr h="152400">
                <a:tc>
                  <a:txBody>
                    <a:bodyPr wrap="square"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Business Process Design (Beginner)</a:t>
                      </a:r>
                    </a:p>
                  </a:txBody>
                  <a:tcPr>
                    <a:noFill/>
                  </a:tcPr>
                </a:tc>
              </a:tr>
              <a:tr h="152400">
                <a:tc>
                  <a:txBody>
                    <a:bodyPr wrap="square"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SAP SuccessFactors Employee Central (Beginner)</a:t>
                      </a:r>
                    </a:p>
                  </a:txBody>
                  <a:tcPr>
                    <a:noFill/>
                  </a:tcPr>
                </a:tc>
              </a:tr>
              <a:tr h="152400">
                <a:tc>
                  <a:txBody>
                    <a:bodyPr wrap="square"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Microsoft Office (Beginner)</a:t>
                      </a:r>
                    </a:p>
                  </a:txBody>
                  <a:tcPr>
                    <a:noFill/>
                  </a:tcPr>
                </a:tc>
              </a:tr>
              <a:tr h="152400">
                <a:tc>
                  <a:txBody>
                    <a:bodyPr wrap="square"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SAP SuccessFactors Learning (Beginner)</a:t>
                      </a:r>
                    </a:p>
                  </a:txBody>
                  <a:tcPr>
                    <a:noFill/>
                  </a:tcPr>
                </a:tc>
              </a:tr>
              <a:tr h="152400">
                <a:tc>
                  <a:txBody>
                    <a:bodyPr wrap="square"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Integration Architecture Blueprint &amp; Design Solutions (Beginner)</a:t>
                      </a:r>
                    </a:p>
                  </a:txBody>
                  <a:tcPr>
                    <a:noFill/>
                  </a:tcPr>
                </a:tc>
              </a:tr>
              <a:tr h="152400">
                <a:tc>
                  <a:txBody>
                    <a:bodyPr wrap="square"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BPM Strategy &amp; Solutions (Beginner)</a:t>
                      </a:r>
                    </a:p>
                  </a:txBody>
                  <a:tcPr>
                    <a:noFill/>
                  </a:tcPr>
                </a:tc>
              </a:tr>
              <a:tr h="152400">
                <a:tc>
                  <a:txBody>
                    <a:bodyPr wrap="square"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Design &amp; Build Enablement (Beginner)</a:t>
                      </a:r>
                    </a:p>
                  </a:txBody>
                  <a:tcPr>
                    <a:noFill/>
                  </a:tcPr>
                </a:tc>
              </a:tr>
              <a:tr h="152400">
                <a:tc>
                  <a:txBody>
                    <a:bodyPr wrap="square"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Solution Architecting (Beginner)</a:t>
                      </a:r>
                    </a:p>
                  </a:txBody>
                  <a:tcPr>
                    <a:noFill/>
                  </a:tcPr>
                </a:tc>
              </a:tr>
              <a:tr h="152400">
                <a:tc>
                  <a:txBody>
                    <a:bodyPr wrap="square"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AspenTech (Beginner)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486400" y="1645920"/>
            <a:ext cx="3200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800080"/>
                </a:solidFill>
                <a:latin typeface="Arial"/>
              </a:rPr>
              <a:t>Relevant Experience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86400" y="2103120"/>
            <a:ext cx="3200400" cy="3291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900">
                <a:solidFill>
                  <a:srgbClr val="404040"/>
                </a:solidFill>
                <a:latin typeface="Arial"/>
              </a:rPr>
              <a:t>Informação disponível sob pedido.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5760" y="6309360"/>
            <a:ext cx="4572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900">
                <a:solidFill>
                  <a:srgbClr val="404040"/>
                </a:solidFill>
                <a:latin typeface="Arial"/>
              </a:rPr>
              <a:t>4     | Copyright © 2022 Accenture. All rights reserved.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52160" y="630936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200" b="1">
                <a:latin typeface="Arial"/>
              </a:rPr>
              <a:t>Accenture</a:t>
            </a:r>
            <a:r>
              <a:rPr sz="1200" b="1">
                <a:solidFill>
                  <a:srgbClr val="800080"/>
                </a:solidFill>
                <a:latin typeface="Arial"/>
              </a:rPr>
              <a:t>Technology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Oval 1"/>
          <p:cNvSpPr/>
          <p:nvPr/>
        </p:nvSpPr>
        <p:spPr>
          <a:xfrm>
            <a:off x="365760" y="365760"/>
            <a:ext cx="914400" cy="914400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365760" y="640080"/>
            <a:ext cx="914400" cy="4572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/>
            <a:r>
              <a:rPr sz="800" b="1">
                <a:solidFill>
                  <a:srgbClr val="0000FF"/>
                </a:solidFill>
                <a:latin typeface="Arial"/>
              </a:rPr>
              <a:t>Place
Picture here
Or Delete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11680" y="365760"/>
            <a:ext cx="54864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800">
                <a:solidFill>
                  <a:srgbClr val="404040"/>
                </a:solidFill>
                <a:latin typeface="Arial"/>
              </a:rPr>
              <a:t>Employee 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11680" y="1005840"/>
            <a:ext cx="5486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>
                <a:solidFill>
                  <a:srgbClr val="404040"/>
                </a:solidFill>
                <a:latin typeface="Arial"/>
              </a:rPr>
              <a:t>Business &amp; Integration Arch Sr Analyst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5760" y="1645920"/>
            <a:ext cx="1828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800080"/>
                </a:solidFill>
                <a:latin typeface="Arial"/>
              </a:rPr>
              <a:t>Profile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760" y="2011680"/>
            <a:ext cx="4572000" cy="1005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900">
                <a:solidFill>
                  <a:srgbClr val="404040"/>
                </a:solidFill>
                <a:latin typeface="Arial"/>
              </a:rPr>
              <a:t>Profissional com experiência em nan, com atuação em nan e uso de SAP Aligned. Integrado na área de Business &amp; Integration Architecture.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5760" y="2560320"/>
            <a:ext cx="1828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800080"/>
                </a:solidFill>
                <a:latin typeface="Arial"/>
              </a:rPr>
              <a:t>Education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5760" y="2926080"/>
            <a:ext cx="4572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900">
                <a:solidFill>
                  <a:srgbClr val="404040"/>
                </a:solidFill>
                <a:latin typeface="Arial"/>
              </a:rPr>
              <a:t>Informação disponível sob pedido.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5760" y="3474720"/>
            <a:ext cx="4572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800080"/>
                </a:solidFill>
                <a:latin typeface="Arial"/>
              </a:rPr>
              <a:t>Relevant Skills &amp; Qualifications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57200" y="3840480"/>
          <a:ext cx="201168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/>
              </a:tblGrid>
              <a:tr h="171450">
                <a:tc>
                  <a:txBody>
                    <a:bodyPr wrap="square"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Design &amp; Build Enablement (Advanced)</a:t>
                      </a:r>
                    </a:p>
                  </a:txBody>
                  <a:tcPr>
                    <a:noFill/>
                  </a:tcPr>
                </a:tc>
              </a:tr>
              <a:tr h="171450">
                <a:tc>
                  <a:txBody>
                    <a:bodyPr wrap="square"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SAP ABAP Development (Advanced)</a:t>
                      </a:r>
                    </a:p>
                  </a:txBody>
                  <a:tcPr>
                    <a:noFill/>
                  </a:tcPr>
                </a:tc>
              </a:tr>
              <a:tr h="171450">
                <a:tc>
                  <a:txBody>
                    <a:bodyPr wrap="square"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Automated Testing (Advanced)</a:t>
                      </a:r>
                    </a:p>
                  </a:txBody>
                  <a:tcPr>
                    <a:noFill/>
                  </a:tcPr>
                </a:tc>
              </a:tr>
              <a:tr h="171450">
                <a:tc>
                  <a:txBody>
                    <a:bodyPr wrap="square"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SAP ABAP CRM (Advanced)</a:t>
                      </a:r>
                    </a:p>
                  </a:txBody>
                  <a:tcPr>
                    <a:noFill/>
                  </a:tcPr>
                </a:tc>
              </a:tr>
              <a:tr h="171450">
                <a:tc>
                  <a:txBody>
                    <a:bodyPr wrap="square"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Application Architectures (Advanced)</a:t>
                      </a:r>
                    </a:p>
                  </a:txBody>
                  <a:tcPr>
                    <a:noFill/>
                  </a:tcPr>
                </a:tc>
              </a:tr>
              <a:tr h="171450">
                <a:tc>
                  <a:txBody>
                    <a:bodyPr wrap="square"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Build Management (Advanced)</a:t>
                      </a:r>
                    </a:p>
                  </a:txBody>
                  <a:tcPr>
                    <a:noFill/>
                  </a:tcPr>
                </a:tc>
              </a:tr>
              <a:tr h="171450">
                <a:tc>
                  <a:txBody>
                    <a:bodyPr wrap="square"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SAP for Utilities CRM (Advanced)</a:t>
                      </a:r>
                    </a:p>
                  </a:txBody>
                  <a:tcPr>
                    <a:noFill/>
                  </a:tcPr>
                </a:tc>
              </a:tr>
              <a:tr h="171450">
                <a:tc>
                  <a:txBody>
                    <a:bodyPr wrap="square"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Configuration &amp; Release Management (Advanced)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743200" y="3840480"/>
          <a:ext cx="201168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/>
              </a:tblGrid>
              <a:tr h="457200">
                <a:tc>
                  <a:txBody>
                    <a:bodyPr wrap="square"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SAP ABAP Object Oriented Development (Advanced)</a:t>
                      </a:r>
                    </a:p>
                  </a:txBody>
                  <a:tcPr>
                    <a:noFill/>
                  </a:tcPr>
                </a:tc>
              </a:tr>
              <a:tr h="457200">
                <a:tc>
                  <a:txBody>
                    <a:bodyPr wrap="square"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SAP for Utilities Billing (Advanced)</a:t>
                      </a:r>
                    </a:p>
                  </a:txBody>
                  <a:tcPr>
                    <a:noFill/>
                  </a:tcPr>
                </a:tc>
              </a:tr>
              <a:tr h="457200">
                <a:tc>
                  <a:txBody>
                    <a:bodyPr wrap="square"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SAP ABAP Development for HANA (Advanced)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486400" y="1645920"/>
            <a:ext cx="3200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800080"/>
                </a:solidFill>
                <a:latin typeface="Arial"/>
              </a:rPr>
              <a:t>Relevant Experience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86400" y="2103120"/>
            <a:ext cx="3200400" cy="3291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900">
                <a:solidFill>
                  <a:srgbClr val="404040"/>
                </a:solidFill>
                <a:latin typeface="Arial"/>
              </a:rPr>
              <a:t>Informação disponível sob pedido.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5760" y="6309360"/>
            <a:ext cx="4572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900">
                <a:solidFill>
                  <a:srgbClr val="404040"/>
                </a:solidFill>
                <a:latin typeface="Arial"/>
              </a:rPr>
              <a:t>5     | Copyright © 2022 Accenture. All rights reserved.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52160" y="630936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200" b="1">
                <a:latin typeface="Arial"/>
              </a:rPr>
              <a:t>Accenture</a:t>
            </a:r>
            <a:r>
              <a:rPr sz="1200" b="1">
                <a:solidFill>
                  <a:srgbClr val="800080"/>
                </a:solidFill>
                <a:latin typeface="Arial"/>
              </a:rPr>
              <a:t>Technology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Oval 1"/>
          <p:cNvSpPr/>
          <p:nvPr/>
        </p:nvSpPr>
        <p:spPr>
          <a:xfrm>
            <a:off x="365760" y="365760"/>
            <a:ext cx="914400" cy="914400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365760" y="640080"/>
            <a:ext cx="914400" cy="4572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/>
            <a:r>
              <a:rPr sz="800" b="1">
                <a:solidFill>
                  <a:srgbClr val="0000FF"/>
                </a:solidFill>
                <a:latin typeface="Arial"/>
              </a:rPr>
              <a:t>Place
Picture here
Or Delete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11680" y="365760"/>
            <a:ext cx="54864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800">
                <a:solidFill>
                  <a:srgbClr val="404040"/>
                </a:solidFill>
                <a:latin typeface="Arial"/>
              </a:rPr>
              <a:t>Employee F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11680" y="1005840"/>
            <a:ext cx="5486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>
                <a:solidFill>
                  <a:srgbClr val="404040"/>
                </a:solidFill>
                <a:latin typeface="Arial"/>
              </a:rPr>
              <a:t>Application Development Analyst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5760" y="1645920"/>
            <a:ext cx="1828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800080"/>
                </a:solidFill>
                <a:latin typeface="Arial"/>
              </a:rPr>
              <a:t>Profile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760" y="2011680"/>
            <a:ext cx="4572000" cy="1005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900">
                <a:solidFill>
                  <a:srgbClr val="404040"/>
                </a:solidFill>
                <a:latin typeface="Arial"/>
              </a:rPr>
              <a:t>Profissional com experiência em nan, com atuação em nan e uso de Application Engineering Aligned. Integrado na área de Application Development.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5760" y="2560320"/>
            <a:ext cx="1828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800080"/>
                </a:solidFill>
                <a:latin typeface="Arial"/>
              </a:rPr>
              <a:t>Education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5760" y="2926080"/>
            <a:ext cx="4572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900">
                <a:solidFill>
                  <a:srgbClr val="404040"/>
                </a:solidFill>
                <a:latin typeface="Arial"/>
              </a:rPr>
              <a:t>Informação disponível sob pedido.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5760" y="3474720"/>
            <a:ext cx="4572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800080"/>
                </a:solidFill>
                <a:latin typeface="Arial"/>
              </a:rPr>
              <a:t>Relevant Skills &amp; Qualifications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57200" y="3840480"/>
          <a:ext cx="201168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/>
              </a:tblGrid>
              <a:tr h="228600">
                <a:tc>
                  <a:txBody>
                    <a:bodyPr wrap="square"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Build Management (Intermediate)</a:t>
                      </a:r>
                    </a:p>
                  </a:txBody>
                  <a:tcPr>
                    <a:noFill/>
                  </a:tcPr>
                </a:tc>
              </a:tr>
              <a:tr h="228600">
                <a:tc>
                  <a:txBody>
                    <a:bodyPr wrap="square"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Software Engineering (Intermediate)</a:t>
                      </a:r>
                    </a:p>
                  </a:txBody>
                  <a:tcPr>
                    <a:noFill/>
                  </a:tcPr>
                </a:tc>
              </a:tr>
              <a:tr h="228600">
                <a:tc>
                  <a:txBody>
                    <a:bodyPr wrap="square"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Configuration &amp; Release Management (Intermediate)</a:t>
                      </a:r>
                    </a:p>
                  </a:txBody>
                  <a:tcPr>
                    <a:noFill/>
                  </a:tcPr>
                </a:tc>
              </a:tr>
              <a:tr h="228600">
                <a:tc>
                  <a:txBody>
                    <a:bodyPr wrap="square"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Design &amp; Build Enablement (Intermediate)</a:t>
                      </a:r>
                    </a:p>
                  </a:txBody>
                  <a:tcPr>
                    <a:noFill/>
                  </a:tcPr>
                </a:tc>
              </a:tr>
              <a:tr h="228600">
                <a:tc>
                  <a:txBody>
                    <a:bodyPr wrap="square"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Job Control Language (JCL) (Intermediate)</a:t>
                      </a:r>
                    </a:p>
                  </a:txBody>
                  <a:tcPr>
                    <a:noFill/>
                  </a:tcPr>
                </a:tc>
              </a:tr>
              <a:tr h="228600">
                <a:tc>
                  <a:txBody>
                    <a:bodyPr wrap="square"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COBOL Programming Language (Intermediate)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486400" y="1645920"/>
            <a:ext cx="3200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800080"/>
                </a:solidFill>
                <a:latin typeface="Arial"/>
              </a:rPr>
              <a:t>Relevant Experience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86400" y="2103120"/>
            <a:ext cx="3200400" cy="3291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900">
                <a:solidFill>
                  <a:srgbClr val="404040"/>
                </a:solidFill>
                <a:latin typeface="Arial"/>
              </a:rPr>
              <a:t>Informação disponível sob pedido.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5760" y="6309360"/>
            <a:ext cx="4572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900">
                <a:solidFill>
                  <a:srgbClr val="404040"/>
                </a:solidFill>
                <a:latin typeface="Arial"/>
              </a:rPr>
              <a:t>6     | Copyright © 2022 Accenture. All rights reserved.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52160" y="630936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200" b="1">
                <a:latin typeface="Arial"/>
              </a:rPr>
              <a:t>Accenture</a:t>
            </a:r>
            <a:r>
              <a:rPr sz="1200" b="1">
                <a:solidFill>
                  <a:srgbClr val="800080"/>
                </a:solidFill>
                <a:latin typeface="Arial"/>
              </a:rPr>
              <a:t>Technology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Oval 1"/>
          <p:cNvSpPr/>
          <p:nvPr/>
        </p:nvSpPr>
        <p:spPr>
          <a:xfrm>
            <a:off x="365760" y="365760"/>
            <a:ext cx="914400" cy="914400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365760" y="640080"/>
            <a:ext cx="914400" cy="4572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/>
            <a:r>
              <a:rPr sz="800" b="1">
                <a:solidFill>
                  <a:srgbClr val="0000FF"/>
                </a:solidFill>
                <a:latin typeface="Arial"/>
              </a:rPr>
              <a:t>Place
Picture here
Or Delete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11680" y="365760"/>
            <a:ext cx="54864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800">
                <a:solidFill>
                  <a:srgbClr val="404040"/>
                </a:solidFill>
                <a:latin typeface="Arial"/>
              </a:rPr>
              <a:t>Employee 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11680" y="1005840"/>
            <a:ext cx="5486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>
                <a:solidFill>
                  <a:srgbClr val="404040"/>
                </a:solidFill>
                <a:latin typeface="Arial"/>
              </a:rPr>
              <a:t>Business &amp; Integration Arch Analyst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5760" y="1645920"/>
            <a:ext cx="1828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800080"/>
                </a:solidFill>
                <a:latin typeface="Arial"/>
              </a:rPr>
              <a:t>Profile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760" y="2011680"/>
            <a:ext cx="4572000" cy="1005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900">
                <a:solidFill>
                  <a:srgbClr val="404040"/>
                </a:solidFill>
                <a:latin typeface="Arial"/>
              </a:rPr>
              <a:t>Profissional com experiência em nan, com atuação em nan e uso de Application Engineering Aligned. Integrado na área de Business &amp; Integration Architecture.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5760" y="2560320"/>
            <a:ext cx="1828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800080"/>
                </a:solidFill>
                <a:latin typeface="Arial"/>
              </a:rPr>
              <a:t>Education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5760" y="2926080"/>
            <a:ext cx="4572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900">
                <a:solidFill>
                  <a:srgbClr val="404040"/>
                </a:solidFill>
                <a:latin typeface="Arial"/>
              </a:rPr>
              <a:t>Informação disponível sob pedido.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5760" y="3474720"/>
            <a:ext cx="4572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800080"/>
                </a:solidFill>
                <a:latin typeface="Arial"/>
              </a:rPr>
              <a:t>Relevant Skills &amp; Qualifications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57200" y="3840480"/>
          <a:ext cx="201168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/>
              </a:tblGrid>
              <a:tr h="342900">
                <a:tc>
                  <a:txBody>
                    <a:bodyPr wrap="square"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Java Programming language (Advanced)</a:t>
                      </a:r>
                    </a:p>
                  </a:txBody>
                  <a:tcPr>
                    <a:noFill/>
                  </a:tcPr>
                </a:tc>
              </a:tr>
              <a:tr h="342900">
                <a:tc>
                  <a:txBody>
                    <a:bodyPr wrap="square"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Build Management (Beginner)</a:t>
                      </a:r>
                    </a:p>
                  </a:txBody>
                  <a:tcPr>
                    <a:noFill/>
                  </a:tcPr>
                </a:tc>
              </a:tr>
              <a:tr h="342900">
                <a:tc>
                  <a:txBody>
                    <a:bodyPr wrap="square"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Configuration &amp; Release Management (Beginner)</a:t>
                      </a:r>
                    </a:p>
                  </a:txBody>
                  <a:tcPr>
                    <a:noFill/>
                  </a:tcPr>
                </a:tc>
              </a:tr>
              <a:tr h="342900">
                <a:tc>
                  <a:txBody>
                    <a:bodyPr wrap="square"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Design &amp; Build Enablement (Beginner)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486400" y="1645920"/>
            <a:ext cx="3200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800080"/>
                </a:solidFill>
                <a:latin typeface="Arial"/>
              </a:rPr>
              <a:t>Relevant Experience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86400" y="2103120"/>
            <a:ext cx="3200400" cy="3291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900">
                <a:solidFill>
                  <a:srgbClr val="404040"/>
                </a:solidFill>
                <a:latin typeface="Arial"/>
              </a:rPr>
              <a:t>Informação disponível sob pedido.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5760" y="6309360"/>
            <a:ext cx="4572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900">
                <a:solidFill>
                  <a:srgbClr val="404040"/>
                </a:solidFill>
                <a:latin typeface="Arial"/>
              </a:rPr>
              <a:t>7     | Copyright © 2022 Accenture. All rights reserved.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52160" y="630936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200" b="1">
                <a:latin typeface="Arial"/>
              </a:rPr>
              <a:t>Accenture</a:t>
            </a:r>
            <a:r>
              <a:rPr sz="1200" b="1">
                <a:solidFill>
                  <a:srgbClr val="800080"/>
                </a:solidFill>
                <a:latin typeface="Arial"/>
              </a:rPr>
              <a:t>Technology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