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F0F0F0"/>
          </a:solidFill>
          <a:ln>
            <a:solidFill>
              <a:srgbClr val="5A5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Place</a:t>
            </a:r>
            <a:br/>
            <a:r>
              <a:rPr sz="800">
                <a:solidFill>
                  <a:srgbClr val="000000"/>
                </a:solidFill>
              </a:rPr>
              <a:t>Picture here</a:t>
            </a:r>
            <a:br/>
            <a:r>
              <a:rPr sz="800">
                <a:solidFill>
                  <a:srgbClr val="000000"/>
                </a:solidFill>
              </a:rPr>
              <a:t>Or Delete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>
                <a:solidFill>
                  <a:srgbClr val="646464"/>
                </a:solidFill>
              </a:rPr>
              <a:t>Employee 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097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>
                <a:solidFill>
                  <a:srgbClr val="646464"/>
                </a:solidFill>
              </a:rPr>
              <a:t>Application Development Analyst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3474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Professional with experience in nan industry, specialized in nan and Application Engineering Aligned. Works in the Application Development domain with focus on business analysis and process improvement.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4114800"/>
            <a:ext cx="33375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University Name – Postgraduate Program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Master's Degree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Bachelor's Degree in Course Name – 20XX–20XX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3035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Skills &amp; Qualifications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760720"/>
            <a:ext cx="3474720" cy="201168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5852160"/>
            <a:ext cx="16459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Functional/Technical: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080760"/>
            <a:ext cx="1554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• Build Management (Intermediate)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Software Engineering (Intermediate)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Configuration &amp; Release Management (Intermediate)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Design &amp; Build Enablement (Intermediate)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Job Control Language (JCL) (Intermediate)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COBOL Programming Language (Intermediate)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  <a:p>
            <a:r>
              <a:rPr sz="100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440" y="585216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Industries: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320" y="6080760"/>
            <a:ext cx="1188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Insurance</a:t>
            </a:r>
          </a:p>
          <a:p>
            <a:r>
              <a:rPr sz="1000">
                <a:solidFill>
                  <a:srgbClr val="646464"/>
                </a:solidFill>
              </a:rPr>
              <a:t>• Public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7440" y="6766560"/>
            <a:ext cx="1371600" cy="82296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468880" y="6858000"/>
            <a:ext cx="11887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Languages: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760" y="7086600"/>
            <a:ext cx="1005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Portuguese (Native)</a:t>
            </a:r>
          </a:p>
          <a:p>
            <a:r>
              <a:rPr sz="1000">
                <a:solidFill>
                  <a:srgbClr val="646464"/>
                </a:solidFill>
              </a:rPr>
              <a:t>• English (C1)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583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800">
                <a:solidFill>
                  <a:srgbClr val="646464"/>
                </a:solidFill>
              </a:rPr>
              <a:t>1       | Copyright © 2022 Accenture. All rights reserved.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653796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 b="1">
                <a:solidFill>
                  <a:srgbClr val="000000"/>
                </a:solidFill>
              </a:rPr>
              <a:t>Accenture</a:t>
            </a:r>
            <a:r>
              <a:rPr sz="1600" b="1">
                <a:solidFill>
                  <a:srgbClr val="800080"/>
                </a:solidFill>
              </a:rPr>
              <a:t>Technology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6240" y="16459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6240" y="21031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Jun 2024 - Sep 2024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6240" y="2286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Business Analyst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6240" y="246888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Joined a business analysis team on a project focused on creating an innovative platform to support the mapping, interpretation, and strategic valuation of territorial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6240" y="29260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May 2023 - Dec 2023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6240" y="3108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6240" y="329184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37490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Jan 2023 - May 2023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6240" y="39319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6240" y="41148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Contributed to the definition of the product roadmap, aligning business priorities and stakeholder expectations to ensure value delivery.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6240" y="4572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Nov 2021 - Apr 2022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6240" y="47548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6240" y="493776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Identified business requirements and designed solutions to support the implementation of a system for managing operational processes.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06240" y="5394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Sep 2019 - Sep 2021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6240" y="55778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6240" y="57607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1 - Digital Transformation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06240" y="59436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Led the creation and implementation of a process framework, including governance structures, responsibility matrices, and performance indicators. Developed a continuous improvement model to enhance organizational efficiency.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6240" y="63093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2 - Business Projects Management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06240" y="6492240"/>
            <a:ext cx="4480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Prepared business cases for new strategic initiatives. Designed and implemented operational models and business processes to support service delivery.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Supported the definition of system requirements, contributed to integration and user acceptance testing, and participated in system assessment activities for new solution implementations.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