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457200" y="457200"/>
            <a:ext cx="914400" cy="914400"/>
          </a:xfrm>
          <a:prstGeom prst="ellipse">
            <a:avLst/>
          </a:prstGeom>
          <a:solidFill>
            <a:srgbClr val="F0F0F0"/>
          </a:solidFill>
          <a:ln>
            <a:solidFill>
              <a:srgbClr val="5A5A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800">
                <a:solidFill>
                  <a:srgbClr val="000000"/>
                </a:solidFill>
              </a:rPr>
              <a:t>Place</a:t>
            </a:r>
            <a:br/>
            <a:r>
              <a:rPr sz="800">
                <a:solidFill>
                  <a:srgbClr val="000000"/>
                </a:solidFill>
              </a:rPr>
              <a:t>Picture here</a:t>
            </a:r>
            <a:br/>
            <a:r>
              <a:rPr sz="800">
                <a:solidFill>
                  <a:srgbClr val="000000"/>
                </a:solidFill>
              </a:rPr>
              <a:t>Or Delete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>
                <a:solidFill>
                  <a:srgbClr val="646464"/>
                </a:solidFill>
              </a:rPr>
              <a:t>Employee 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097280"/>
            <a:ext cx="6400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>
                <a:solidFill>
                  <a:srgbClr val="646464"/>
                </a:solidFill>
              </a:rPr>
              <a:t>Business &amp; Integration Arch Analyst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592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Profile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34747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Professional with experience in nan industry, specialized in nan and Application Engineering Aligned. Works in the Business &amp; Integration Architecture domain with focus on business analysis and process improvement.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65760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Education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4114800"/>
            <a:ext cx="33375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University Name – Postgraduate Program in Course Name – 20XX–20XX</a:t>
            </a:r>
          </a:p>
          <a:p>
            <a:r>
              <a:rPr sz="1000">
                <a:solidFill>
                  <a:srgbClr val="646464"/>
                </a:solidFill>
              </a:rPr>
              <a:t>University Name – Master's Degree in Course Name – 20XX–20XX</a:t>
            </a:r>
          </a:p>
          <a:p>
            <a:r>
              <a:rPr sz="1000">
                <a:solidFill>
                  <a:srgbClr val="646464"/>
                </a:solidFill>
              </a:rPr>
              <a:t>University Name – Bachelor's Degree in Course Name – 20XX–20XX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30352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Relevant Skills &amp; Qualifications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760720"/>
            <a:ext cx="3474720" cy="2011680"/>
          </a:xfrm>
          <a:prstGeom prst="rect">
            <a:avLst/>
          </a:prstGeom>
          <a:solidFill>
            <a:srgbClr val="FAFA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48640" y="5852160"/>
            <a:ext cx="164592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000000"/>
                </a:solidFill>
              </a:rPr>
              <a:t>Functional/Technical: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" y="6080760"/>
            <a:ext cx="155448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• Java Programming language (Advanced)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Build Management (Beginner)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Configuration &amp; Release Management (Beginner)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Design &amp; Build Enablement (Beginner)</a:t>
            </a:r>
          </a:p>
          <a:p>
            <a:r>
              <a:rPr sz="1000"/>
              <a:t> </a:t>
            </a:r>
          </a:p>
          <a:p>
            <a:r>
              <a:rPr sz="1000"/>
              <a:t> </a:t>
            </a:r>
          </a:p>
          <a:p>
            <a:r>
              <a:rPr sz="1000"/>
              <a:t> </a:t>
            </a:r>
          </a:p>
          <a:p>
            <a:r>
              <a:rPr sz="1000"/>
              <a:t> </a:t>
            </a:r>
          </a:p>
          <a:p>
            <a:r>
              <a:rPr sz="100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77440" y="585216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000000"/>
                </a:solidFill>
              </a:rPr>
              <a:t>Industries: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0320" y="6080760"/>
            <a:ext cx="1188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• Insurance</a:t>
            </a:r>
          </a:p>
          <a:p>
            <a:r>
              <a:rPr sz="1000">
                <a:solidFill>
                  <a:srgbClr val="646464"/>
                </a:solidFill>
              </a:rPr>
              <a:t>• Public Sector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77440" y="6766560"/>
            <a:ext cx="1371600" cy="822960"/>
          </a:xfrm>
          <a:prstGeom prst="rect">
            <a:avLst/>
          </a:prstGeom>
          <a:solidFill>
            <a:srgbClr val="FAFA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2468880" y="6858000"/>
            <a:ext cx="118872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000000"/>
                </a:solidFill>
              </a:rPr>
              <a:t>Languages: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51760" y="7086600"/>
            <a:ext cx="1005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• Portuguese (Native)</a:t>
            </a:r>
          </a:p>
          <a:p>
            <a:r>
              <a:rPr sz="1000">
                <a:solidFill>
                  <a:srgbClr val="646464"/>
                </a:solidFill>
              </a:rPr>
              <a:t>• English (C1)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5836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800">
                <a:solidFill>
                  <a:srgbClr val="646464"/>
                </a:solidFill>
              </a:rPr>
              <a:t>1       | Copyright © 2022 Accenture. All rights reserved.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6537960"/>
            <a:ext cx="2286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 b="1">
                <a:solidFill>
                  <a:srgbClr val="000000"/>
                </a:solidFill>
              </a:rPr>
              <a:t>Accenture</a:t>
            </a:r>
            <a:r>
              <a:rPr sz="1600" b="1">
                <a:solidFill>
                  <a:srgbClr val="800080"/>
                </a:solidFill>
              </a:rPr>
              <a:t>Technology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06240" y="1645920"/>
            <a:ext cx="44805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Relevant Experience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6240" y="210312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Jun 2024 - Sep 2024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06240" y="228600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Business Analyst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06240" y="246888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Joined a business analysis team on a project focused on creating an innovative platform to support the mapping, interpretation, and strategic valuation of territorial data.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6240" y="292608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May 2023 - Dec 2023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06240" y="310896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Product Owner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06240" y="329184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Worked alongside a product team, interacting with stakeholders to define priorities and write detailed user stories for the development process.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6240" y="374904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Jan 2023 - May 2023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06240" y="393192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Product Owner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06240" y="411480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Contributed to the definition of the product roadmap, aligning business priorities and stakeholder expectations to ensure value delivery.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06240" y="457200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Nov 2021 - Apr 2022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6240" y="475488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Senior Business Analyst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06240" y="493776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Identified business requirements and designed solutions to support the implementation of a system for managing operational processes.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06240" y="539496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Sep 2019 - Sep 2021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06240" y="557784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Senior Business Analyst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06240" y="576072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i="1">
                <a:solidFill>
                  <a:srgbClr val="646464"/>
                </a:solidFill>
              </a:rPr>
              <a:t>Project 1 - Digital Transformation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06240" y="594360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Led the creation and implementation of a process framework, including governance structures, responsibility matrices, and performance indicators. Developed a continuous improvement model to enhance organizational efficiency.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06240" y="630936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i="1">
                <a:solidFill>
                  <a:srgbClr val="646464"/>
                </a:solidFill>
              </a:rPr>
              <a:t>Project 2 - Business Projects Management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06240" y="6492240"/>
            <a:ext cx="448056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Prepared business cases for new strategic initiatives. Designed and implemented operational models and business processes to support service delivery.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Supported the definition of system requirements, contributed to integration and user acceptance testing, and participated in system assessment activities for new solution implementations.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