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B3096-A743-459B-ABE5-CCAB0D6E11A5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AFCA0-3868-4A01-AD77-A84BBCEC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AFCA0-3868-4A01-AD77-A84BBCECA2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9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7AB-1FB5-4523-B027-98101853C1A4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8622-6987-448D-905A-DC238A5FA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7AB-1FB5-4523-B027-98101853C1A4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8622-6987-448D-905A-DC238A5FA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7AB-1FB5-4523-B027-98101853C1A4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8622-6987-448D-905A-DC238A5FA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solidFill>
                  <a:schemeClr val="tx1">
                    <a:lumMod val="85000"/>
                  </a:schemeClr>
                </a:solidFill>
              </a:defRPr>
            </a:lvl1pPr>
            <a:lvl2pPr marL="685800" indent="-228600">
              <a:buFontTx/>
              <a:buBlip>
                <a:blip r:embed="rId3"/>
              </a:buBlip>
              <a:defRPr>
                <a:solidFill>
                  <a:schemeClr val="tx1">
                    <a:lumMod val="85000"/>
                  </a:schemeClr>
                </a:solidFill>
              </a:defRPr>
            </a:lvl2pPr>
            <a:lvl3pPr marL="1143000" indent="-228600">
              <a:buFontTx/>
              <a:buBlip>
                <a:blip r:embed="rId3"/>
              </a:buBlip>
              <a:defRPr>
                <a:solidFill>
                  <a:schemeClr val="tx1">
                    <a:lumMod val="85000"/>
                  </a:schemeClr>
                </a:solidFill>
              </a:defRPr>
            </a:lvl3pPr>
            <a:lvl4pPr marL="1600200" indent="-228600">
              <a:buFontTx/>
              <a:buBlip>
                <a:blip r:embed="rId3"/>
              </a:buBlip>
              <a:defRPr>
                <a:solidFill>
                  <a:schemeClr val="tx1">
                    <a:lumMod val="85000"/>
                  </a:schemeClr>
                </a:solidFill>
              </a:defRPr>
            </a:lvl4pPr>
            <a:lvl5pPr marL="2057400" indent="-228600">
              <a:buFontTx/>
              <a:buBlip>
                <a:blip r:embed="rId3"/>
              </a:buBlip>
              <a:defRPr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7AB-1FB5-4523-B027-98101853C1A4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8622-6987-448D-905A-DC238A5FA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9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7AB-1FB5-4523-B027-98101853C1A4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8622-6987-448D-905A-DC238A5FA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5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7AB-1FB5-4523-B027-98101853C1A4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8622-6987-448D-905A-DC238A5FA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7AB-1FB5-4523-B027-98101853C1A4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8622-6987-448D-905A-DC238A5FA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6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7AB-1FB5-4523-B027-98101853C1A4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8622-6987-448D-905A-DC238A5FA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9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7AB-1FB5-4523-B027-98101853C1A4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8622-6987-448D-905A-DC238A5FA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9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7AB-1FB5-4523-B027-98101853C1A4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8622-6987-448D-905A-DC238A5FA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7AB-1FB5-4523-B027-98101853C1A4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8622-6987-448D-905A-DC238A5FA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1A7AB-1FB5-4523-B027-98101853C1A4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E8622-6987-448D-905A-DC238A5FA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4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hegameduck.files.wordpress.com/2014/02/dota-2-best-logo.jpg?w=19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7003"/>
            <a:ext cx="9131725" cy="513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64" y="665113"/>
            <a:ext cx="1590395" cy="1840798"/>
          </a:xfrm>
          <a:prstGeom prst="rect">
            <a:avLst/>
          </a:prstGeom>
          <a:effectLst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229960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114" y="575440"/>
            <a:ext cx="5624144" cy="3515714"/>
          </a:xfrm>
          <a:prstGeom prst="rect">
            <a:avLst/>
          </a:prstGeom>
          <a:effectLst>
            <a:reflection stA="58000" endPos="55000" dist="50800" dir="5400000" sy="-100000" algn="bl" rotWithShape="0"/>
          </a:effectLst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72963" y="3488560"/>
            <a:ext cx="7772400" cy="2387600"/>
          </a:xfrm>
        </p:spPr>
        <p:txBody>
          <a:bodyPr>
            <a:normAutofit/>
          </a:bodyPr>
          <a:lstStyle/>
          <a:p>
            <a:pPr algn="r"/>
            <a:r>
              <a:rPr lang="en-US" sz="7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Who’s Winning?</a:t>
            </a:r>
            <a:br>
              <a:rPr lang="en-US" sz="7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4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 predictor of DOTA 2</a:t>
            </a:r>
            <a:endParaRPr lang="en-US" sz="4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995595" y="1450428"/>
            <a:ext cx="3738502" cy="17657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Proposed by:</a:t>
            </a:r>
          </a:p>
          <a:p>
            <a:pPr algn="l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Zheng Da	Ye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Qiaomin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Jiao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Enwei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	Liao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Ruochen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Chen Xin</a:t>
            </a:r>
          </a:p>
        </p:txBody>
      </p:sp>
    </p:spTree>
    <p:extLst>
      <p:ext uri="{BB962C8B-B14F-4D97-AF65-F5344CB8AC3E}">
        <p14:creationId xmlns:p14="http://schemas.microsoft.com/office/powerpoint/2010/main" val="4566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DOTA 2?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Two teams, the Radiant and the Dire, both containing 5 players</a:t>
            </a:r>
          </a:p>
          <a:p>
            <a:pPr>
              <a:buBlip>
                <a:blip r:embed="rId2"/>
              </a:buBlip>
            </a:pPr>
            <a:r>
              <a:rPr lang="en-US" dirty="0"/>
              <a:t>There are around 100 "Heroes" in </a:t>
            </a:r>
            <a:r>
              <a:rPr lang="en-US" dirty="0" err="1"/>
              <a:t>Dota</a:t>
            </a:r>
            <a:r>
              <a:rPr lang="en-US" dirty="0"/>
              <a:t> 2</a:t>
            </a:r>
          </a:p>
          <a:p>
            <a:pPr>
              <a:buBlip>
                <a:blip r:embed="rId2"/>
              </a:buBlip>
            </a:pPr>
            <a:r>
              <a:rPr lang="en-US" dirty="0"/>
              <a:t>Heroes are strategically powerful player-controlled units with unique special </a:t>
            </a:r>
            <a:r>
              <a:rPr lang="en-US" dirty="0" smtClean="0"/>
              <a:t>abilities</a:t>
            </a:r>
          </a:p>
          <a:p>
            <a:r>
              <a:rPr lang="en-US" dirty="0" smtClean="0"/>
              <a:t>Composition </a:t>
            </a:r>
            <a:r>
              <a:rPr lang="en-US" dirty="0"/>
              <a:t>of the team can significantly affect their performance throughout the match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5158645"/>
            <a:ext cx="2467428" cy="1153254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4582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 other than play?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Which team makes stronger?</a:t>
            </a:r>
          </a:p>
          <a:p>
            <a:endParaRPr lang="en-US" sz="2400" dirty="0" smtClean="0"/>
          </a:p>
          <a:p>
            <a:r>
              <a:rPr lang="en-US" sz="2400" dirty="0" smtClean="0"/>
              <a:t>Input:	10 </a:t>
            </a:r>
            <a:r>
              <a:rPr lang="en-US" sz="2400" dirty="0" smtClean="0"/>
              <a:t>heroes picked</a:t>
            </a:r>
            <a:endParaRPr lang="en-US" sz="2400" dirty="0"/>
          </a:p>
          <a:p>
            <a:r>
              <a:rPr lang="en-US" sz="2400" dirty="0" smtClean="0"/>
              <a:t>Output</a:t>
            </a:r>
            <a:r>
              <a:rPr lang="en-US" sz="2400" dirty="0" smtClean="0"/>
              <a:t>:	match </a:t>
            </a:r>
            <a:r>
              <a:rPr lang="en-US" sz="2400" dirty="0" smtClean="0"/>
              <a:t>result 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365118" y="3651211"/>
            <a:ext cx="8452540" cy="2660688"/>
            <a:chOff x="365118" y="3651211"/>
            <a:chExt cx="8452540" cy="266068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118" y="3724027"/>
              <a:ext cx="3688324" cy="2587872"/>
            </a:xfrm>
            <a:prstGeom prst="rect">
              <a:avLst/>
            </a:prstGeom>
            <a:effectLst>
              <a:softEdge rad="228600"/>
            </a:effec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7164" y="3724027"/>
              <a:ext cx="3450494" cy="2587872"/>
            </a:xfrm>
            <a:prstGeom prst="rect">
              <a:avLst/>
            </a:prstGeom>
            <a:effectLst>
              <a:softEdge rad="393700"/>
            </a:effec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903" y="3651211"/>
              <a:ext cx="1828800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522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do that?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DOTA2 opened its matches history to </a:t>
            </a:r>
            <a:r>
              <a:rPr lang="en-US" dirty="0" smtClean="0"/>
              <a:t>public</a:t>
            </a:r>
          </a:p>
          <a:p>
            <a:r>
              <a:rPr lang="en-US" dirty="0" smtClean="0"/>
              <a:t>We gathered some of them for you(1 million games)</a:t>
            </a:r>
          </a:p>
          <a:p>
            <a:r>
              <a:rPr lang="en-US" dirty="0" smtClean="0"/>
              <a:t>You can find quite a lot info from the dataset and extract features as you wish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84" y="4284747"/>
            <a:ext cx="2708275" cy="20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6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prepared for you!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data </a:t>
            </a:r>
            <a:r>
              <a:rPr lang="en-US" dirty="0" smtClean="0"/>
              <a:t>sets with 10K, 100K and 1M all-human matches in them</a:t>
            </a:r>
          </a:p>
          <a:p>
            <a:r>
              <a:rPr lang="en-US" dirty="0" smtClean="0"/>
              <a:t>Abandoned games are filtered out</a:t>
            </a:r>
          </a:p>
          <a:p>
            <a:r>
              <a:rPr lang="en-US" dirty="0" smtClean="0"/>
              <a:t>One-key-to-run baseline program and helpful tools</a:t>
            </a:r>
          </a:p>
          <a:p>
            <a:r>
              <a:rPr lang="en-US" dirty="0" smtClean="0"/>
              <a:t>Detailed project/data</a:t>
            </a:r>
            <a:br>
              <a:rPr lang="en-US" dirty="0" smtClean="0"/>
            </a:br>
            <a:r>
              <a:rPr lang="en-US" dirty="0" smtClean="0"/>
              <a:t> description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572000" y="3702279"/>
            <a:ext cx="2924628" cy="3004682"/>
            <a:chOff x="4572000" y="3702279"/>
            <a:chExt cx="2924628" cy="300468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6792" y="3702279"/>
              <a:ext cx="1479836" cy="2474684"/>
            </a:xfrm>
            <a:prstGeom prst="rect">
              <a:avLst/>
            </a:prstGeom>
            <a:effectLst>
              <a:softEdge rad="330200"/>
            </a:effec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biLevel thresh="50000"/>
            </a:blip>
            <a:stretch>
              <a:fillRect/>
            </a:stretch>
          </p:blipFill>
          <p:spPr>
            <a:xfrm>
              <a:off x="4572000" y="3881833"/>
              <a:ext cx="1905907" cy="2825128"/>
            </a:xfrm>
            <a:prstGeom prst="rect">
              <a:avLst/>
            </a:prstGeom>
            <a:effectLst>
              <a:softEdge rad="330200"/>
            </a:effectLst>
          </p:spPr>
        </p:pic>
      </p:grpSp>
    </p:spTree>
    <p:extLst>
      <p:ext uri="{BB962C8B-B14F-4D97-AF65-F5344CB8AC3E}">
        <p14:creationId xmlns:p14="http://schemas.microsoft.com/office/powerpoint/2010/main" val="15131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Words>146</Words>
  <Application>Microsoft Office PowerPoint</Application>
  <PresentationFormat>全屏显示(4:3)</PresentationFormat>
  <Paragraphs>25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Theme</vt:lpstr>
      <vt:lpstr>PowerPoint 演示文稿</vt:lpstr>
      <vt:lpstr>Who’s Winning? a predictor of DOTA 2</vt:lpstr>
      <vt:lpstr>What is DOTA 2?</vt:lpstr>
      <vt:lpstr>What can we do other than play?</vt:lpstr>
      <vt:lpstr>How can you do that?</vt:lpstr>
      <vt:lpstr>What we have prepared for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yumaoshu@live.com</dc:creator>
  <cp:lastModifiedBy>yumaoshu@live.com</cp:lastModifiedBy>
  <cp:revision>20</cp:revision>
  <dcterms:created xsi:type="dcterms:W3CDTF">2015-03-26T14:54:04Z</dcterms:created>
  <dcterms:modified xsi:type="dcterms:W3CDTF">2015-03-27T04:28:13Z</dcterms:modified>
</cp:coreProperties>
</file>