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7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8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5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7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0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4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8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1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06B7-B3CF-43F1-93E3-9AD0F28DC133}" type="datetimeFigureOut">
              <a:rPr lang="zh-CN" altLang="en-US" smtClean="0"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6D7A-3557-4F72-8ECC-B72DE0F4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网络测量计划安排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陈文灏，廖辉，杨光，薛成江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12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短期规划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建议平台</a:t>
            </a:r>
            <a:r>
              <a:rPr lang="en-US" altLang="zh-CN" dirty="0"/>
              <a:t> </a:t>
            </a:r>
            <a:r>
              <a:rPr lang="en-US" altLang="zh-CN" dirty="0" smtClean="0"/>
              <a:t>: Linux 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至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月中旬目标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TCP/UDP/ICMP</a:t>
            </a:r>
            <a:r>
              <a:rPr lang="zh-CN" altLang="en-US" dirty="0" smtClean="0"/>
              <a:t>协议下，实现一个客户端，能够完成从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端的带宽，</a:t>
            </a:r>
            <a:r>
              <a:rPr lang="zh-CN" altLang="zh-CN" dirty="0" smtClean="0"/>
              <a:t>延迟</a:t>
            </a:r>
            <a:r>
              <a:rPr lang="zh-CN" altLang="zh-CN" dirty="0"/>
              <a:t>、抖动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丢包、</a:t>
            </a:r>
            <a:r>
              <a:rPr lang="en-US" altLang="zh-CN" dirty="0" err="1" smtClean="0"/>
              <a:t>QoS</a:t>
            </a:r>
            <a:r>
              <a:rPr lang="zh-CN" altLang="zh-CN" dirty="0"/>
              <a:t>、</a:t>
            </a:r>
            <a:r>
              <a:rPr lang="zh-CN" altLang="zh-CN" dirty="0" smtClean="0"/>
              <a:t>可用</a:t>
            </a:r>
            <a:r>
              <a:rPr lang="zh-CN" altLang="en-US" dirty="0" smtClean="0"/>
              <a:t>性</a:t>
            </a:r>
            <a:r>
              <a:rPr lang="zh-CN" altLang="zh-CN" dirty="0" smtClean="0"/>
              <a:t>等</a:t>
            </a:r>
            <a:r>
              <a:rPr lang="zh-CN" altLang="en-US" dirty="0" smtClean="0"/>
              <a:t>性能的</a:t>
            </a:r>
            <a:r>
              <a:rPr lang="zh-CN" altLang="zh-CN" dirty="0" smtClean="0"/>
              <a:t>测量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04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陈文灏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协议的接口调用分析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带宽，拥塞测量的实现</a:t>
            </a:r>
            <a:endParaRPr lang="en-US" altLang="zh-CN" dirty="0" smtClean="0"/>
          </a:p>
          <a:p>
            <a:r>
              <a:rPr lang="zh-CN" altLang="en-US" dirty="0" smtClean="0"/>
              <a:t>廖辉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UDP</a:t>
            </a:r>
            <a:r>
              <a:rPr lang="zh-CN" altLang="en-US" dirty="0" smtClean="0"/>
              <a:t>协议的接口调动分析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延迟，抖动测量的实现</a:t>
            </a:r>
            <a:endParaRPr lang="en-US" altLang="zh-CN" dirty="0" smtClean="0"/>
          </a:p>
          <a:p>
            <a:r>
              <a:rPr lang="zh-CN" altLang="en-US" dirty="0" smtClean="0"/>
              <a:t>杨光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ICMP</a:t>
            </a:r>
            <a:r>
              <a:rPr lang="zh-CN" altLang="en-US" dirty="0" smtClean="0"/>
              <a:t>协议的接口调动分析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丢包，可用性测量的实现</a:t>
            </a:r>
            <a:endParaRPr lang="en-US" altLang="zh-CN" dirty="0" smtClean="0"/>
          </a:p>
          <a:p>
            <a:r>
              <a:rPr lang="zh-CN" altLang="en-US" dirty="0" smtClean="0"/>
              <a:t>被动测量分析：陈文灏，杨光，廖辉，薛成江共同完成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877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具体服务器上的平台是什么？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Windows? Linux? </a:t>
            </a:r>
            <a:r>
              <a:rPr lang="zh-CN" altLang="en-US" dirty="0" smtClean="0"/>
              <a:t>其他？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不同节点服务器之间的时间同步？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8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初步呈现的结果</a:t>
            </a:r>
            <a:r>
              <a:rPr lang="en-US" altLang="zh-CN" dirty="0" smtClean="0"/>
              <a:t>-TCP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187" y="2157984"/>
            <a:ext cx="8133278" cy="28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初步呈现的结果</a:t>
            </a:r>
            <a:r>
              <a:rPr lang="en-US" altLang="zh-CN" dirty="0" smtClean="0"/>
              <a:t>-UDP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06" y="2167128"/>
            <a:ext cx="8303270" cy="2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初步呈现的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-ICMP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14" y="2148840"/>
            <a:ext cx="8438785" cy="28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7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159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网络测量计划安排</vt:lpstr>
      <vt:lpstr>短期规划</vt:lpstr>
      <vt:lpstr>项目分工</vt:lpstr>
      <vt:lpstr>存在问题</vt:lpstr>
      <vt:lpstr>初步呈现的结果-TCP</vt:lpstr>
      <vt:lpstr>初步呈现的结果-UDP</vt:lpstr>
      <vt:lpstr>初步呈现的结果-ICMP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网络测量计划安排</dc:title>
  <dc:creator>langjian</dc:creator>
  <cp:lastModifiedBy>langjian</cp:lastModifiedBy>
  <cp:revision>10</cp:revision>
  <dcterms:created xsi:type="dcterms:W3CDTF">2015-01-19T07:53:10Z</dcterms:created>
  <dcterms:modified xsi:type="dcterms:W3CDTF">2015-01-20T09:00:31Z</dcterms:modified>
</cp:coreProperties>
</file>