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5" r:id="rId4"/>
    <p:sldId id="299" r:id="rId5"/>
    <p:sldId id="301" r:id="rId6"/>
    <p:sldId id="302" r:id="rId7"/>
    <p:sldId id="303" r:id="rId8"/>
    <p:sldId id="305" r:id="rId9"/>
    <p:sldId id="309" r:id="rId10"/>
    <p:sldId id="308" r:id="rId11"/>
    <p:sldId id="307" r:id="rId12"/>
    <p:sldId id="306" r:id="rId13"/>
    <p:sldId id="311" r:id="rId14"/>
    <p:sldId id="296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3D5BD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qkorea.co.kr/category/sty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사각형: 둥근 모서리 4"/>
          <p:cNvGrpSpPr/>
          <p:nvPr/>
        </p:nvGrpSpPr>
        <p:grpSpPr>
          <a:xfrm>
            <a:off x="7958935" y="5124655"/>
            <a:ext cx="1717401" cy="447675"/>
            <a:chOff x="0" y="0"/>
            <a:chExt cx="1717400" cy="447673"/>
          </a:xfrm>
        </p:grpSpPr>
        <p:sp>
          <p:nvSpPr>
            <p:cNvPr id="113" name="모서리가 둥근 직사각형"/>
            <p:cNvSpPr/>
            <p:nvPr/>
          </p:nvSpPr>
          <p:spPr>
            <a:xfrm>
              <a:off x="0" y="0"/>
              <a:ext cx="1717401" cy="447674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47000"/>
              </a:srgbClr>
            </a:solidFill>
            <a:ln w="19050" cap="flat">
              <a:solidFill>
                <a:srgbClr val="8FC6D9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이름"/>
            <p:cNvSpPr txBox="1"/>
            <p:nvPr/>
          </p:nvSpPr>
          <p:spPr>
            <a:xfrm>
              <a:off x="65558" y="76516"/>
              <a:ext cx="158628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1훈새마을운동 Regular"/>
                  <a:ea typeface="1훈새마을운동 Regular"/>
                  <a:cs typeface="1훈새마을운동 Regular"/>
                  <a:sym typeface="1훈새마을운동 Regular"/>
                </a:defRPr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18" name="사각형: 둥근 모서리 5"/>
          <p:cNvGrpSpPr/>
          <p:nvPr/>
        </p:nvGrpSpPr>
        <p:grpSpPr>
          <a:xfrm>
            <a:off x="9228338" y="5115635"/>
            <a:ext cx="2054802" cy="447675"/>
            <a:chOff x="0" y="0"/>
            <a:chExt cx="2054800" cy="447673"/>
          </a:xfrm>
        </p:grpSpPr>
        <p:sp>
          <p:nvSpPr>
            <p:cNvPr id="116" name="모서리가 둥근 직사각형"/>
            <p:cNvSpPr/>
            <p:nvPr/>
          </p:nvSpPr>
          <p:spPr>
            <a:xfrm>
              <a:off x="0" y="0"/>
              <a:ext cx="2054801" cy="447674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류 형 노"/>
            <p:cNvSpPr txBox="1"/>
            <p:nvPr/>
          </p:nvSpPr>
          <p:spPr>
            <a:xfrm>
              <a:off x="65559" y="76516"/>
              <a:ext cx="192368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1훈새마을운동 Regular"/>
                  <a:ea typeface="1훈새마을운동 Regular"/>
                  <a:cs typeface="1훈새마을운동 Regular"/>
                  <a:sym typeface="1훈새마을운동 Regular"/>
                </a:defRPr>
              </a:lvl1pPr>
            </a:lstStyle>
            <a:p>
              <a:r>
                <a:t>류 형 노</a:t>
              </a:r>
            </a:p>
          </p:txBody>
        </p:sp>
      </p:grpSp>
      <p:grpSp>
        <p:nvGrpSpPr>
          <p:cNvPr id="121" name="사각형: 둥근 모서리 4"/>
          <p:cNvGrpSpPr/>
          <p:nvPr/>
        </p:nvGrpSpPr>
        <p:grpSpPr>
          <a:xfrm>
            <a:off x="7958784" y="5785055"/>
            <a:ext cx="1717401" cy="447675"/>
            <a:chOff x="0" y="0"/>
            <a:chExt cx="1717400" cy="447673"/>
          </a:xfrm>
        </p:grpSpPr>
        <p:sp>
          <p:nvSpPr>
            <p:cNvPr id="119" name="모서리가 둥근 직사각형"/>
            <p:cNvSpPr/>
            <p:nvPr/>
          </p:nvSpPr>
          <p:spPr>
            <a:xfrm>
              <a:off x="0" y="0"/>
              <a:ext cx="1717401" cy="447674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47000"/>
              </a:srgbClr>
            </a:solidFill>
            <a:ln w="19050" cap="flat">
              <a:solidFill>
                <a:srgbClr val="8FC6D9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이름"/>
            <p:cNvSpPr txBox="1"/>
            <p:nvPr/>
          </p:nvSpPr>
          <p:spPr>
            <a:xfrm>
              <a:off x="65558" y="76516"/>
              <a:ext cx="158628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1훈새마을운동 Regular"/>
                  <a:ea typeface="1훈새마을운동 Regular"/>
                  <a:cs typeface="1훈새마을운동 Regular"/>
                  <a:sym typeface="1훈새마을운동 Regular"/>
                </a:defRPr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24" name="사각형: 둥근 모서리 5"/>
          <p:cNvGrpSpPr/>
          <p:nvPr/>
        </p:nvGrpSpPr>
        <p:grpSpPr>
          <a:xfrm>
            <a:off x="9228187" y="5776035"/>
            <a:ext cx="2054803" cy="447676"/>
            <a:chOff x="0" y="0"/>
            <a:chExt cx="2054801" cy="447674"/>
          </a:xfrm>
        </p:grpSpPr>
        <p:sp>
          <p:nvSpPr>
            <p:cNvPr id="122" name="모서리가 둥근 직사각형"/>
            <p:cNvSpPr/>
            <p:nvPr/>
          </p:nvSpPr>
          <p:spPr>
            <a:xfrm>
              <a:off x="0" y="0"/>
              <a:ext cx="2054801" cy="447674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고 을 현"/>
            <p:cNvSpPr txBox="1"/>
            <p:nvPr/>
          </p:nvSpPr>
          <p:spPr>
            <a:xfrm>
              <a:off x="65559" y="54561"/>
              <a:ext cx="1923683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1훈새마을운동 Regular"/>
                  <a:ea typeface="1훈새마을운동 Regular"/>
                  <a:cs typeface="1훈새마을운동 Regular"/>
                  <a:sym typeface="1훈새마을운동 Regular"/>
                </a:defRPr>
              </a:lvl1pPr>
            </a:lstStyle>
            <a:p>
              <a:r>
                <a:rPr lang="ko-KR" altLang="en-US" dirty="0" smtClean="0"/>
                <a:t>길 예 찬</a:t>
              </a:r>
              <a:endParaRPr dirty="0"/>
            </a:p>
          </p:txBody>
        </p:sp>
      </p:grpSp>
      <p:sp>
        <p:nvSpPr>
          <p:cNvPr id="131" name="사각형: 둥근 모서리 5"/>
          <p:cNvSpPr txBox="1"/>
          <p:nvPr/>
        </p:nvSpPr>
        <p:spPr>
          <a:xfrm>
            <a:off x="9469238" y="4567312"/>
            <a:ext cx="192368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rgbClr val="FFFFFF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lvl1pPr>
          </a:lstStyle>
          <a:p>
            <a:r>
              <a:rPr dirty="0" smtClean="0"/>
              <a:t>20</a:t>
            </a:r>
            <a:r>
              <a:rPr lang="en-US" dirty="0" smtClean="0"/>
              <a:t>20</a:t>
            </a:r>
            <a:r>
              <a:rPr dirty="0" smtClean="0"/>
              <a:t>년 </a:t>
            </a:r>
            <a:r>
              <a:rPr lang="en-US" dirty="0" smtClean="0"/>
              <a:t>07</a:t>
            </a:r>
            <a:r>
              <a:rPr dirty="0" smtClean="0"/>
              <a:t>월 </a:t>
            </a:r>
            <a:r>
              <a:rPr lang="en-US" dirty="0" smtClean="0"/>
              <a:t>10</a:t>
            </a:r>
            <a:r>
              <a:rPr dirty="0" smtClean="0"/>
              <a:t>일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877438" y="1410510"/>
            <a:ext cx="9144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</a:rPr>
              <a:t>GQ</a:t>
            </a:r>
            <a:r>
              <a:rPr lang="ko-KR" altLang="en-US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워드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클라우드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8432" y="2737331"/>
            <a:ext cx="385215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크롤링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프로젝트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-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20436" y="613851"/>
            <a:ext cx="285817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7</a:t>
            </a:r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&amp; 8</a:t>
            </a:r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36" y="1301109"/>
            <a:ext cx="2316681" cy="4930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12" y="1388746"/>
            <a:ext cx="6355631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20436" y="613851"/>
            <a:ext cx="285817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</a:rPr>
              <a:t>&amp; 10</a:t>
            </a:r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19" y="1297299"/>
            <a:ext cx="2690093" cy="4938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04" y="1373505"/>
            <a:ext cx="630228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46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73658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56936" y="464483"/>
            <a:ext cx="176867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bg1"/>
                </a:solidFill>
              </a:rPr>
              <a:t>응용</a:t>
            </a:r>
            <a:r>
              <a:rPr lang="ko-KR" altLang="en-US" sz="3200" dirty="0" smtClean="0"/>
              <a:t> 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0" y="2073874"/>
            <a:ext cx="5462621" cy="37521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877" y="1049256"/>
            <a:ext cx="1488332" cy="448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9769" y="1489101"/>
            <a:ext cx="15606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케이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뱅크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4699"/>
            <a:ext cx="5388264" cy="3988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2645" y="1512359"/>
            <a:ext cx="15606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카카오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뱅크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64284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73658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56936" y="464483"/>
            <a:ext cx="304813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>
                <a:solidFill>
                  <a:schemeClr val="bg1"/>
                </a:solidFill>
              </a:rPr>
              <a:t>결론 및 한계점</a:t>
            </a:r>
            <a:r>
              <a:rPr lang="ko-KR" altLang="en-US" sz="3200" smtClean="0"/>
              <a:t> 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8877" y="1049256"/>
            <a:ext cx="1488332" cy="448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413" y="1770434"/>
            <a:ext cx="9406647" cy="59093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 smtClean="0"/>
              <a:t>빈도수가 너무 높은 키워드 보다 적당한 빈도수를 선정해야 인기 아이템이 명확히 보임</a:t>
            </a:r>
            <a:r>
              <a:rPr lang="en-US" altLang="ko-K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 smtClean="0"/>
              <a:t>생각만큼 크게 두드러지는 키워드가 드러나지 않을 수 있음</a:t>
            </a:r>
            <a:r>
              <a:rPr lang="en-US" altLang="ko-K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 smtClean="0"/>
              <a:t>구체적 활용방안을 명확히 선정하여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진행해야 함</a:t>
            </a:r>
            <a:r>
              <a:rPr lang="en-US" altLang="ko-K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 smtClean="0"/>
              <a:t>리뷰를 통해 소비자의 의견을 파악할 수 있음</a:t>
            </a:r>
            <a:r>
              <a:rPr lang="en-US" altLang="ko-K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 smtClean="0"/>
              <a:t>경쟁 업체와 비교하여 우리 회사의 문제점이 무엇인지 파악할 수 있음</a:t>
            </a:r>
            <a:r>
              <a:rPr lang="en-US" altLang="ko-K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5618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직사각형 30"/>
          <p:cNvSpPr txBox="1"/>
          <p:nvPr/>
        </p:nvSpPr>
        <p:spPr>
          <a:xfrm>
            <a:off x="1120572" y="2882311"/>
            <a:ext cx="995085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5600">
                <a:solidFill>
                  <a:srgbClr val="F2F2F2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lvl1pPr>
          </a:lstStyle>
          <a:p>
            <a:r>
              <a:t>THANK YOU :)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"/>
          <p:cNvGrpSpPr/>
          <p:nvPr/>
        </p:nvGrpSpPr>
        <p:grpSpPr>
          <a:xfrm>
            <a:off x="449174" y="1851878"/>
            <a:ext cx="904062" cy="667180"/>
            <a:chOff x="0" y="0"/>
            <a:chExt cx="904060" cy="667179"/>
          </a:xfrm>
        </p:grpSpPr>
        <p:sp>
          <p:nvSpPr>
            <p:cNvPr id="133" name="직사각형"/>
            <p:cNvSpPr/>
            <p:nvPr/>
          </p:nvSpPr>
          <p:spPr>
            <a:xfrm>
              <a:off x="105858" y="0"/>
              <a:ext cx="692344" cy="667180"/>
            </a:xfrm>
            <a:prstGeom prst="rect">
              <a:avLst/>
            </a:prstGeom>
            <a:solidFill>
              <a:srgbClr val="F89E6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1"/>
            <p:cNvSpPr txBox="1"/>
            <p:nvPr/>
          </p:nvSpPr>
          <p:spPr>
            <a:xfrm>
              <a:off x="0" y="95145"/>
              <a:ext cx="904061" cy="400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solidFill>
                    <a:srgbClr val="FFF8FB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36" name="CONTENTS"/>
          <p:cNvSpPr txBox="1"/>
          <p:nvPr/>
        </p:nvSpPr>
        <p:spPr>
          <a:xfrm>
            <a:off x="532638" y="397251"/>
            <a:ext cx="218592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sz="4000">
                <a:solidFill>
                  <a:srgbClr val="F2F2F2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lvl1pPr>
          </a:lstStyle>
          <a:p>
            <a:r>
              <a:rPr dirty="0"/>
              <a:t>CONTENTS</a:t>
            </a:r>
          </a:p>
        </p:txBody>
      </p:sp>
      <p:grpSp>
        <p:nvGrpSpPr>
          <p:cNvPr id="140" name="그룹"/>
          <p:cNvGrpSpPr/>
          <p:nvPr/>
        </p:nvGrpSpPr>
        <p:grpSpPr>
          <a:xfrm>
            <a:off x="449175" y="3040654"/>
            <a:ext cx="904061" cy="667181"/>
            <a:chOff x="0" y="0"/>
            <a:chExt cx="904060" cy="667179"/>
          </a:xfrm>
        </p:grpSpPr>
        <p:sp>
          <p:nvSpPr>
            <p:cNvPr id="138" name="직사각형"/>
            <p:cNvSpPr/>
            <p:nvPr/>
          </p:nvSpPr>
          <p:spPr>
            <a:xfrm>
              <a:off x="105858" y="0"/>
              <a:ext cx="692344" cy="667180"/>
            </a:xfrm>
            <a:prstGeom prst="rect">
              <a:avLst/>
            </a:prstGeom>
            <a:solidFill>
              <a:srgbClr val="F89E6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" name="2"/>
            <p:cNvSpPr txBox="1"/>
            <p:nvPr/>
          </p:nvSpPr>
          <p:spPr>
            <a:xfrm>
              <a:off x="0" y="95145"/>
              <a:ext cx="904061" cy="400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4" name="그룹"/>
          <p:cNvGrpSpPr/>
          <p:nvPr/>
        </p:nvGrpSpPr>
        <p:grpSpPr>
          <a:xfrm>
            <a:off x="449172" y="4189211"/>
            <a:ext cx="904061" cy="667181"/>
            <a:chOff x="0" y="0"/>
            <a:chExt cx="904060" cy="667179"/>
          </a:xfrm>
        </p:grpSpPr>
        <p:sp>
          <p:nvSpPr>
            <p:cNvPr id="142" name="직사각형"/>
            <p:cNvSpPr/>
            <p:nvPr/>
          </p:nvSpPr>
          <p:spPr>
            <a:xfrm>
              <a:off x="105858" y="0"/>
              <a:ext cx="692344" cy="667180"/>
            </a:xfrm>
            <a:prstGeom prst="rect">
              <a:avLst/>
            </a:prstGeom>
            <a:solidFill>
              <a:srgbClr val="F89E6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" name="3"/>
            <p:cNvSpPr txBox="1"/>
            <p:nvPr/>
          </p:nvSpPr>
          <p:spPr>
            <a:xfrm>
              <a:off x="0" y="95145"/>
              <a:ext cx="904061" cy="400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90575" y="2000803"/>
            <a:ext cx="20136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</a:rPr>
              <a:t>주제 선정 이유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6697" y="3161190"/>
            <a:ext cx="20136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90575" y="4352358"/>
            <a:ext cx="20136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</a:rPr>
              <a:t>계절별 키워드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56936" y="464483"/>
            <a:ext cx="28658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bg1"/>
                </a:solidFill>
              </a:rPr>
              <a:t>주제 선정 이유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936" y="1764083"/>
            <a:ext cx="10324426" cy="2954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400" dirty="0" smtClean="0"/>
              <a:t>GQ </a:t>
            </a:r>
            <a:r>
              <a:rPr lang="ko-KR" altLang="en-US" sz="2400" dirty="0" smtClean="0"/>
              <a:t>잡지 </a:t>
            </a:r>
            <a:r>
              <a:rPr lang="ko-KR" altLang="en-US" sz="2400" dirty="0" err="1" smtClean="0"/>
              <a:t>포스팅</a:t>
            </a:r>
            <a:r>
              <a:rPr lang="ko-KR" altLang="en-US" sz="2400" dirty="0" smtClean="0"/>
              <a:t> 중 어떤 아이템이 가장 많이 등장하고 꾸준히 인기 있는지 파악 가능</a:t>
            </a:r>
            <a:r>
              <a:rPr lang="en-US" altLang="ko-KR" sz="2400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/>
              <a:t>키워드를 통한 계절별 </a:t>
            </a:r>
            <a:r>
              <a:rPr lang="ko-KR" altLang="en-US" sz="2400" dirty="0" err="1" smtClean="0"/>
              <a:t>트렌드</a:t>
            </a:r>
            <a:r>
              <a:rPr lang="ko-KR" altLang="en-US" sz="2400" dirty="0" smtClean="0"/>
              <a:t> 파악 가능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/>
              <a:t>계절에 따라 변화하는 아이템 또는 색상을 파악할 수 있음</a:t>
            </a:r>
            <a:r>
              <a:rPr lang="en-US" altLang="ko-KR" sz="2400" dirty="0" smtClean="0"/>
              <a:t>.</a:t>
            </a:r>
            <a:endParaRPr kumimoji="0" lang="en-US" altLang="ko-KR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baseline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56936" y="464483"/>
            <a:ext cx="176867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bg1"/>
                </a:solidFill>
              </a:rPr>
              <a:t>내용</a:t>
            </a:r>
            <a:r>
              <a:rPr lang="ko-KR" altLang="en-US" sz="3200" dirty="0" smtClean="0"/>
              <a:t> 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437" y="1879160"/>
            <a:ext cx="9834075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2014</a:t>
            </a:r>
            <a:r>
              <a:rPr lang="ko-KR" altLang="en-US" sz="2400" dirty="0" smtClean="0"/>
              <a:t>년 </a:t>
            </a:r>
            <a:r>
              <a:rPr lang="en-US" altLang="ko-KR" sz="2400" dirty="0"/>
              <a:t>9</a:t>
            </a:r>
            <a:r>
              <a:rPr lang="ko-KR" altLang="en-US" sz="2400" dirty="0" smtClean="0"/>
              <a:t>월 </a:t>
            </a:r>
            <a:r>
              <a:rPr lang="en-US" altLang="ko-KR" sz="2400" dirty="0"/>
              <a:t>~ 2020</a:t>
            </a:r>
            <a:r>
              <a:rPr lang="ko-KR" altLang="en-US" sz="2400" dirty="0"/>
              <a:t>년 </a:t>
            </a:r>
            <a:r>
              <a:rPr lang="en-US" altLang="ko-KR" sz="2400" dirty="0"/>
              <a:t>7</a:t>
            </a:r>
            <a:r>
              <a:rPr lang="ko-KR" altLang="en-US" sz="2400" dirty="0" smtClean="0"/>
              <a:t>월의 </a:t>
            </a:r>
            <a:r>
              <a:rPr lang="ko-KR" altLang="en-US" sz="2400" dirty="0" err="1" smtClean="0"/>
              <a:t>포스팅</a:t>
            </a:r>
            <a:r>
              <a:rPr lang="ko-KR" altLang="en-US" sz="2400" dirty="0" err="1" smtClean="0"/>
              <a:t>의</a:t>
            </a:r>
            <a:r>
              <a:rPr lang="ko-KR" altLang="en-US" sz="2400" dirty="0" smtClean="0"/>
              <a:t> 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카테고리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2000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크롤링</a:t>
            </a:r>
            <a:r>
              <a:rPr lang="ko-KR" altLang="en-US" sz="2400" dirty="0" smtClean="0"/>
              <a:t> 데이터 중 </a:t>
            </a:r>
            <a:r>
              <a:rPr lang="en-US" altLang="ko-KR" sz="2400" dirty="0" smtClean="0"/>
              <a:t>nan</a:t>
            </a:r>
            <a:r>
              <a:rPr lang="ko-KR" altLang="en-US" sz="2400" dirty="0" smtClean="0"/>
              <a:t>값 제거</a:t>
            </a:r>
            <a:r>
              <a:rPr lang="ko-KR" altLang="en-US" sz="2400" dirty="0"/>
              <a:t>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860</a:t>
            </a:r>
            <a:r>
              <a:rPr lang="ko-KR" altLang="en-US" sz="2400" dirty="0" smtClean="0"/>
              <a:t>개의 데이터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2"/>
              </a:rPr>
              <a:t>http://www.gqkorea.co.kr/category/style/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515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56936" y="464483"/>
            <a:ext cx="176867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bg1"/>
                </a:solidFill>
              </a:rPr>
              <a:t>방법</a:t>
            </a:r>
            <a:r>
              <a:rPr lang="ko-KR" altLang="en-US" sz="3200" dirty="0" smtClean="0"/>
              <a:t> 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436" y="1879160"/>
            <a:ext cx="10377657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r>
              <a:rPr lang="en-US" altLang="ko-KR" sz="2400" dirty="0" smtClean="0"/>
              <a:t>GQ style </a:t>
            </a:r>
            <a:r>
              <a:rPr lang="ko-KR" altLang="en-US" sz="2400" dirty="0" smtClean="0"/>
              <a:t>카테고리</a:t>
            </a: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r>
              <a:rPr lang="en-US" altLang="ko-KR" sz="2400" dirty="0" err="1" smtClean="0"/>
              <a:t>scrapy</a:t>
            </a:r>
            <a:r>
              <a:rPr lang="ko-KR" altLang="en-US" sz="2400" dirty="0" smtClean="0"/>
              <a:t>를 통한 </a:t>
            </a:r>
            <a:r>
              <a:rPr lang="ko-KR" altLang="en-US" sz="2400" dirty="0" err="1" smtClean="0"/>
              <a:t>크롤링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r>
              <a:rPr lang="ko-KR" altLang="en-US" sz="2400" dirty="0" smtClean="0"/>
              <a:t>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카테고리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r>
              <a:rPr lang="ko-KR" altLang="en-US" sz="2400" dirty="0" smtClean="0"/>
              <a:t>형태소 분석</a:t>
            </a:r>
            <a:r>
              <a:rPr lang="en-US" altLang="ko-KR" sz="2400" dirty="0" smtClean="0"/>
              <a:t>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r>
              <a:rPr lang="ko-KR" altLang="en-US" sz="2400" dirty="0" smtClean="0"/>
              <a:t>계절별 키워드 </a:t>
            </a:r>
            <a:r>
              <a:rPr lang="en-US" altLang="ko-KR" sz="2400" dirty="0" smtClean="0"/>
              <a:t>word </a:t>
            </a:r>
            <a:r>
              <a:rPr lang="en-US" altLang="ko-KR" sz="2400" dirty="0" smtClean="0"/>
              <a:t>cloud</a:t>
            </a:r>
            <a:r>
              <a:rPr lang="ko-KR" altLang="en-US" sz="2400" dirty="0" smtClean="0"/>
              <a:t>로 시각화</a:t>
            </a:r>
            <a:endParaRPr lang="en-US" altLang="ko-KR" sz="24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5964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5201880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56936" y="464483"/>
            <a:ext cx="176867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bg1"/>
                </a:solidFill>
              </a:rPr>
              <a:t>방법</a:t>
            </a:r>
            <a:r>
              <a:rPr lang="ko-KR" altLang="en-US" sz="3200" dirty="0" smtClean="0"/>
              <a:t> 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09" y="1478180"/>
            <a:ext cx="4551330" cy="47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78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56935" y="464483"/>
            <a:ext cx="298977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bg1"/>
                </a:solidFill>
              </a:rPr>
              <a:t>워드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클라우드</a:t>
            </a:r>
            <a:r>
              <a:rPr lang="ko-KR" altLang="en-US" sz="3200" dirty="0" smtClean="0"/>
              <a:t> 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36" y="1297103"/>
            <a:ext cx="7527994" cy="47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57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20436" y="613851"/>
            <a:ext cx="285817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12</a:t>
            </a:r>
            <a:r>
              <a:rPr lang="ko-KR" altLang="en-US" sz="1400" dirty="0" smtClean="0">
                <a:solidFill>
                  <a:schemeClr val="bg1"/>
                </a:solidFill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</a:rPr>
              <a:t>&amp; 1</a:t>
            </a:r>
            <a:r>
              <a:rPr lang="ko-KR" altLang="en-US" sz="1400" dirty="0">
                <a:solidFill>
                  <a:schemeClr val="bg1"/>
                </a:solidFill>
              </a:rPr>
              <a:t>월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6" y="1335402"/>
            <a:ext cx="3086367" cy="48619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41" y="1312344"/>
            <a:ext cx="6409430" cy="48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9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모서리가 둥근 직사각형"/>
          <p:cNvSpPr/>
          <p:nvPr/>
        </p:nvSpPr>
        <p:spPr>
          <a:xfrm>
            <a:off x="558800" y="1267014"/>
            <a:ext cx="11074400" cy="4998759"/>
          </a:xfrm>
          <a:prstGeom prst="roundRect">
            <a:avLst>
              <a:gd name="adj" fmla="val 1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640" name="텍스트"/>
          <p:cNvSpPr txBox="1"/>
          <p:nvPr/>
        </p:nvSpPr>
        <p:spPr>
          <a:xfrm>
            <a:off x="993436" y="2502746"/>
            <a:ext cx="12700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581526" lvl="1" indent="-200526">
              <a:lnSpc>
                <a:spcPct val="200000"/>
              </a:lnSpc>
              <a:buSzPct val="100000"/>
              <a:buChar char="-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lvl="1">
              <a:lnSpc>
                <a:spcPct val="200000"/>
              </a:lnSpc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 marL="962526" lvl="2" indent="-200526">
              <a:lnSpc>
                <a:spcPct val="200000"/>
              </a:lnSpc>
              <a:buSzPct val="100000"/>
              <a:buChar char="•"/>
              <a:defRPr sz="2000">
                <a:solidFill>
                  <a:srgbClr val="1B1B80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  <a:p>
            <a:pPr>
              <a:defRPr sz="2000">
                <a:solidFill>
                  <a:srgbClr val="FF2B24"/>
                </a:solidFill>
                <a:latin typeface="1훈새마을운동 Regular"/>
                <a:ea typeface="1훈새마을운동 Regular"/>
                <a:cs typeface="1훈새마을운동 Regular"/>
                <a:sym typeface="1훈새마을운동 Regular"/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20437" y="590792"/>
            <a:ext cx="285817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&amp; 4</a:t>
            </a:r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6" y="1377316"/>
            <a:ext cx="2400508" cy="46867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77" y="1377316"/>
            <a:ext cx="6340389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0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테마">
  <a:themeElements>
    <a:clrScheme name="9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9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9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9_Office 테마">
  <a:themeElements>
    <a:clrScheme name="9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9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9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215</Words>
  <Application>Microsoft Office PowerPoint</Application>
  <PresentationFormat>와이드스크린</PresentationFormat>
  <Paragraphs>125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1훈새마을운동 Regular</vt:lpstr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hnryu0311@naver.com</cp:lastModifiedBy>
  <cp:revision>18</cp:revision>
  <dcterms:modified xsi:type="dcterms:W3CDTF">2020-07-31T10:35:41Z</dcterms:modified>
</cp:coreProperties>
</file>