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0979-067C-4ECB-9894-E953B4F8A6A6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6806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Absyn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61389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0351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43732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4371" y="2420700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64421" y="2397661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49235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9224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4" name="Oval 13"/>
          <p:cNvSpPr/>
          <p:nvPr/>
        </p:nvSpPr>
        <p:spPr>
          <a:xfrm>
            <a:off x="10300575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6" name="Right Arrow 15"/>
          <p:cNvSpPr/>
          <p:nvPr/>
        </p:nvSpPr>
        <p:spPr>
          <a:xfrm rot="2457006">
            <a:off x="2681885" y="337853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2457006">
            <a:off x="5519973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457006">
            <a:off x="8235241" y="3349108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9515637">
            <a:off x="3848655" y="3404204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9515637">
            <a:off x="6463753" y="340420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9515637">
            <a:off x="9402012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457006">
            <a:off x="1198689" y="1764845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9094051">
            <a:off x="10400908" y="1801110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Card 23"/>
          <p:cNvSpPr/>
          <p:nvPr/>
        </p:nvSpPr>
        <p:spPr>
          <a:xfrm>
            <a:off x="3349782" y="5097098"/>
            <a:ext cx="1820931" cy="1554074"/>
          </a:xfrm>
          <a:prstGeom prst="flowChartPunchedCard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syntax tree, that is most close to original BLOG syntax</a:t>
            </a:r>
          </a:p>
        </p:txBody>
      </p:sp>
      <p:cxnSp>
        <p:nvCxnSpPr>
          <p:cNvPr id="26" name="Straight Connector 25"/>
          <p:cNvCxnSpPr>
            <a:stCxn id="24" idx="0"/>
            <a:endCxn id="5" idx="2"/>
          </p:cNvCxnSpPr>
          <p:nvPr/>
        </p:nvCxnSpPr>
        <p:spPr>
          <a:xfrm flipH="1" flipV="1">
            <a:off x="3757175" y="4608213"/>
            <a:ext cx="503073" cy="48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ard 32"/>
          <p:cNvSpPr/>
          <p:nvPr/>
        </p:nvSpPr>
        <p:spPr>
          <a:xfrm>
            <a:off x="5945767" y="5097098"/>
            <a:ext cx="2338137" cy="1554074"/>
          </a:xfrm>
          <a:prstGeom prst="flowChartPunchedCard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representation graph, no redundancy, all symbols resolved, preserve declarative semantics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6331758" y="4608213"/>
            <a:ext cx="783078" cy="48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/>
          <p:cNvSpPr/>
          <p:nvPr/>
        </p:nvSpPr>
        <p:spPr>
          <a:xfrm>
            <a:off x="8666273" y="5097098"/>
            <a:ext cx="2524241" cy="1554074"/>
          </a:xfrm>
          <a:prstGeom prst="flowChartPunchedCard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imperative code representation, with infrastructure code and sampling code</a:t>
            </a:r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 flipH="1" flipV="1">
            <a:off x="9073668" y="4608214"/>
            <a:ext cx="854726" cy="488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7542" y="344034"/>
            <a:ext cx="4576971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Swift System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5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6806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Absyn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61389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0351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43732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4371" y="2420700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64421" y="2397661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49235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9224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4" name="Oval 13"/>
          <p:cNvSpPr/>
          <p:nvPr/>
        </p:nvSpPr>
        <p:spPr>
          <a:xfrm>
            <a:off x="10300575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6" name="Right Arrow 15"/>
          <p:cNvSpPr/>
          <p:nvPr/>
        </p:nvSpPr>
        <p:spPr>
          <a:xfrm rot="2457006">
            <a:off x="2681885" y="337853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2457006">
            <a:off x="5519973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457006">
            <a:off x="8235241" y="3349108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9515637">
            <a:off x="3848655" y="3404204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9515637">
            <a:off x="6463753" y="340420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9515637">
            <a:off x="9402012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457006">
            <a:off x="1198689" y="1764845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9094051">
            <a:off x="10400908" y="1801110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0849" y="118983"/>
            <a:ext cx="2574583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0858" y="3485254"/>
            <a:ext cx="203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Lexer</a:t>
            </a:r>
            <a:r>
              <a:rPr lang="en-US" dirty="0" smtClean="0">
                <a:solidFill>
                  <a:srgbClr val="FF0000"/>
                </a:solidFill>
              </a:rPr>
              <a:t> done, parser ongoing,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Tejas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7543" y="830557"/>
            <a:ext cx="2039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Everything appeared in hurricane done, need to fill more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(Yi, Lei)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4546" y="897883"/>
            <a:ext cx="2606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main structure ready, need to translate Expression, in particular linking to distribution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(Lei)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228" y="4625784"/>
            <a:ext cx="162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Done, not fully tested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(Yi)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3" idx="0"/>
          </p:cNvCxnSpPr>
          <p:nvPr/>
        </p:nvCxnSpPr>
        <p:spPr>
          <a:xfrm flipV="1">
            <a:off x="1330854" y="3090656"/>
            <a:ext cx="422507" cy="3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85665" y="4608213"/>
            <a:ext cx="1412149" cy="44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93775" y="4757595"/>
            <a:ext cx="1910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Mostly done, need better design for representing distribution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(Lei, Yi)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0351" y="4757595"/>
            <a:ext cx="191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75% done,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to provide visitor pattern interface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(Lei)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93028" y="3166721"/>
            <a:ext cx="1685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started, will start with visitor pattern interface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(Yi)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6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Tejas</a:t>
            </a:r>
            <a:r>
              <a:rPr lang="en-US" dirty="0" smtClean="0"/>
              <a:t>: Parser using BYACC (3 days, by Nov 27)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Producer using visitor pattern (for </a:t>
            </a:r>
            <a:r>
              <a:rPr lang="en-US" dirty="0" err="1" smtClean="0"/>
              <a:t>cpp</a:t>
            </a:r>
            <a:r>
              <a:rPr lang="en-US" dirty="0" smtClean="0"/>
              <a:t> only) (1 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Finish evidence and query in </a:t>
            </a:r>
            <a:r>
              <a:rPr lang="en-US" dirty="0" err="1" smtClean="0"/>
              <a:t>Semant</a:t>
            </a:r>
            <a:r>
              <a:rPr lang="en-US" dirty="0"/>
              <a:t>,</a:t>
            </a:r>
            <a:r>
              <a:rPr lang="en-US" dirty="0" smtClean="0"/>
              <a:t> (2 day)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Lei: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Distribution representation, across IR, Code  (~ 1 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Actual sampling code in </a:t>
            </a:r>
            <a:r>
              <a:rPr lang="en-US" dirty="0" err="1" smtClean="0"/>
              <a:t>CPPTranslator</a:t>
            </a:r>
            <a:r>
              <a:rPr lang="en-US" dirty="0" smtClean="0"/>
              <a:t>::</a:t>
            </a:r>
            <a:r>
              <a:rPr lang="en-US" dirty="0" err="1" smtClean="0"/>
              <a:t>transDistribution</a:t>
            </a:r>
            <a:r>
              <a:rPr lang="en-US" dirty="0" smtClean="0"/>
              <a:t>  (0.5 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Finish likelihood calculation function (2 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Li</dc:creator>
  <cp:lastModifiedBy>Lei Li</cp:lastModifiedBy>
  <cp:revision>6</cp:revision>
  <dcterms:created xsi:type="dcterms:W3CDTF">2013-11-25T08:09:42Z</dcterms:created>
  <dcterms:modified xsi:type="dcterms:W3CDTF">2013-11-25T08:46:32Z</dcterms:modified>
</cp:coreProperties>
</file>