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7738" y="-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3DA7-9078-5A54-315A-1B807DCC7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B9954-A2B1-79EF-652D-7038D8612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94EE-BD47-9A04-2144-5C99C266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4F28-0CA1-1BBB-6642-1E3F5109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DEC6B-4795-CB10-1A40-EA902081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B794-F185-CD1C-D454-58665219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3D2BE-FA26-0C1E-A5FD-30365C3A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F501-0B74-6DBE-9960-D9C44639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6998-BD7F-C3B4-33FD-22DB6112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61D2-4F34-84DC-A1CA-330514B3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D5EFC-972F-0D9E-8473-935D3B3AB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45A27-5654-EF52-F312-53D86C04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539B-ED08-992E-88A7-CA59C44B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CF7D-7110-849F-96D9-234B133C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38A5-4DE5-0F18-1039-F8BE96E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2AEC-57DD-10D4-FD8F-5DCCDB80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10D-F1A4-9F94-F10A-E7A6C966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37E1C-7D95-6B94-5794-6A227754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DF02-94EA-654C-6D82-230EC4C0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32C4-0FDF-E314-CCBC-41FD4DA7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3570-1368-5C58-E0BF-FA78BFE6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9E9BD-BC0C-A99E-0F56-CE64BF5C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0CB0-074F-C432-341D-EBEA7579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CCE7-F988-999C-93EA-688D72E0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E751-D891-836F-8876-1E2DCB04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DF46-11E5-A667-6136-5D211199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A2CE-DF65-BFBD-2FAD-818B66FC2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4667A-C02E-29AA-FED1-B5D08F097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18F09-69D5-B35F-20FD-C0FEDA32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AE69-D2C0-EC18-7B04-A694CC74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B142B-018F-FB33-66CF-0058E56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220A-AC43-5590-E5A2-3DAC9909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CB81-BA99-16A5-F314-FA4C4EB3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C1A2-4A0F-6221-3188-310C2C397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CB040-ECC3-73CF-9F52-B8E834D59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9557C-03B9-33FD-F4BA-86F202D14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0660C-501E-4612-E7F6-6162A8DB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6AD4D-2073-1B3A-1588-2FD7023E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4D641-C87E-149F-A2FD-FF571874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7280-B879-ABEF-F379-CF6022D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008BA-FC5D-2783-E8F1-E2746D05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8D8D6-F746-17C5-B029-10B796BD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754C8-B6AB-7B14-0F69-E8C70A40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4B7D6-2FBD-39CD-9046-B4EB144C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FCFE8-3388-B56A-0138-F712CA1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A83C-959D-56AE-06A3-C4EA79C9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7873-B927-F8F1-7CBB-DB839EE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0D6E-E02B-2EF2-29CF-6F8BF669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E531F-419D-313B-DADA-C3791751A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BC77-7862-E7F0-ED9E-4ED5895B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93270-0303-8DE8-AF1F-5F4A7ED2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4252-03E0-291E-3B12-C1B23FE3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5E8E-3D72-4AD7-1E0B-E393D83D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225AB-EE39-788C-8B1F-B5364E00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23501-C0A7-B701-0873-69B286F1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7E65C-2243-8D25-1E45-6480E59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6F818-3A08-386A-562B-93BCA92B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30DC-584B-70EF-525F-E17B9370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ECAD4-DEBE-776A-18C5-885ED578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49EC-38A9-631B-381D-B95A5D29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4BA1-6F0E-0247-021C-B9FD6B3C0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5665-A3D7-47ED-8FED-F640AEB65C8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5F02-A4D1-3214-6FEC-16D499A6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C18B-C50A-4804-A641-D9796677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4CD8-51E4-4C63-AE61-CA2AF8EF1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DE0376-9140-B47A-79C7-3216ABAA563F}"/>
              </a:ext>
            </a:extLst>
          </p:cNvPr>
          <p:cNvSpPr/>
          <p:nvPr/>
        </p:nvSpPr>
        <p:spPr>
          <a:xfrm>
            <a:off x="4823299" y="2295727"/>
            <a:ext cx="3657600" cy="36576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E96EE-3EFC-70CE-0625-18673DAA80F1}"/>
              </a:ext>
            </a:extLst>
          </p:cNvPr>
          <p:cNvSpPr/>
          <p:nvPr/>
        </p:nvSpPr>
        <p:spPr>
          <a:xfrm>
            <a:off x="5472930" y="3580179"/>
            <a:ext cx="2358339" cy="2188324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e n s K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 . A p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78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D9CBD9-7C39-9701-329B-EB3D59C531D3}"/>
              </a:ext>
            </a:extLst>
          </p:cNvPr>
          <p:cNvGrpSpPr/>
          <p:nvPr/>
        </p:nvGrpSpPr>
        <p:grpSpPr>
          <a:xfrm>
            <a:off x="982493" y="1060315"/>
            <a:ext cx="5359941" cy="5291847"/>
            <a:chOff x="982493" y="1060315"/>
            <a:chExt cx="5359941" cy="52918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48E39E-6F34-7D0D-F48C-AEB386183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74" r="6805"/>
            <a:stretch/>
          </p:blipFill>
          <p:spPr>
            <a:xfrm>
              <a:off x="982493" y="1060315"/>
              <a:ext cx="5359941" cy="52918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B8899C-4762-51E8-278B-BBF35F58326C}"/>
                </a:ext>
              </a:extLst>
            </p:cNvPr>
            <p:cNvSpPr txBox="1"/>
            <p:nvPr/>
          </p:nvSpPr>
          <p:spPr>
            <a:xfrm>
              <a:off x="992221" y="1084874"/>
              <a:ext cx="5350213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Spherical Aberration Plot</a:t>
              </a:r>
            </a:p>
          </p:txBody>
        </p:sp>
      </p:grpSp>
      <p:pic>
        <p:nvPicPr>
          <p:cNvPr id="9" name="Picture 8" descr="A diagram of a rainbow colored cone&#10;&#10;Description automatically generated">
            <a:extLst>
              <a:ext uri="{FF2B5EF4-FFF2-40B4-BE49-F238E27FC236}">
                <a16:creationId xmlns:a16="http://schemas.microsoft.com/office/drawing/2014/main" id="{93945972-FF13-8A94-1C05-48EE4744B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78" y="734350"/>
            <a:ext cx="6165765" cy="56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6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ing function&#10;&#10;Description automatically generated">
            <a:extLst>
              <a:ext uri="{FF2B5EF4-FFF2-40B4-BE49-F238E27FC236}">
                <a16:creationId xmlns:a16="http://schemas.microsoft.com/office/drawing/2014/main" id="{35EA842F-6309-9CAA-1933-9BF295942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"/>
          <a:stretch/>
        </p:blipFill>
        <p:spPr>
          <a:xfrm rot="10800000">
            <a:off x="3653442" y="1155700"/>
            <a:ext cx="4885113" cy="46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14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Herrit</dc:creator>
  <cp:lastModifiedBy>Gary Herrit</cp:lastModifiedBy>
  <cp:revision>3</cp:revision>
  <dcterms:created xsi:type="dcterms:W3CDTF">2023-03-24T14:29:47Z</dcterms:created>
  <dcterms:modified xsi:type="dcterms:W3CDTF">2023-09-30T15:09:06Z</dcterms:modified>
</cp:coreProperties>
</file>