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D6EAA5-2218-4601-8B03-DE9D570E1D4B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2B99BB-A00C-466F-83EB-A6031369E3FF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155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EAA5-2218-4601-8B03-DE9D570E1D4B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99BB-A00C-466F-83EB-A6031369E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42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EAA5-2218-4601-8B03-DE9D570E1D4B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99BB-A00C-466F-83EB-A6031369E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0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EAA5-2218-4601-8B03-DE9D570E1D4B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99BB-A00C-466F-83EB-A6031369E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34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D6EAA5-2218-4601-8B03-DE9D570E1D4B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2B99BB-A00C-466F-83EB-A6031369E3F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369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EAA5-2218-4601-8B03-DE9D570E1D4B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99BB-A00C-466F-83EB-A6031369E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135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EAA5-2218-4601-8B03-DE9D570E1D4B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99BB-A00C-466F-83EB-A6031369E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103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EAA5-2218-4601-8B03-DE9D570E1D4B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99BB-A00C-466F-83EB-A6031369E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EAA5-2218-4601-8B03-DE9D570E1D4B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99BB-A00C-466F-83EB-A6031369E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73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4D6EAA5-2218-4601-8B03-DE9D570E1D4B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92B99BB-A00C-466F-83EB-A6031369E3F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4055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4D6EAA5-2218-4601-8B03-DE9D570E1D4B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92B99BB-A00C-466F-83EB-A6031369E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5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D6EAA5-2218-4601-8B03-DE9D570E1D4B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2B99BB-A00C-466F-83EB-A6031369E3F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618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09922-8D31-40F4-AD5D-4EF11E7E6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727"/>
            <a:ext cx="9144000" cy="1588884"/>
          </a:xfrm>
        </p:spPr>
        <p:txBody>
          <a:bodyPr>
            <a:noAutofit/>
          </a:bodyPr>
          <a:lstStyle/>
          <a:p>
            <a:r>
              <a:rPr lang="ru-RU" sz="6600" dirty="0"/>
              <a:t>Презентация к проекту «11 игр»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276A9A-A638-4FD3-B35D-E794D6821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07" b="96512" l="852" r="98126">
                        <a14:foregroundMark x1="5792" y1="66279" x2="5792" y2="66279"/>
                        <a14:foregroundMark x1="852" y1="58140" x2="852" y2="58140"/>
                        <a14:foregroundMark x1="1022" y1="63372" x2="1022" y2="63372"/>
                        <a14:foregroundMark x1="1363" y1="71512" x2="1363" y2="71512"/>
                        <a14:foregroundMark x1="2215" y1="87791" x2="2215" y2="87791"/>
                        <a14:foregroundMark x1="26576" y1="31977" x2="26576" y2="31977"/>
                        <a14:foregroundMark x1="13629" y1="33721" x2="13629" y2="33721"/>
                        <a14:foregroundMark x1="11925" y1="33721" x2="11925" y2="33721"/>
                        <a14:foregroundMark x1="13799" y1="34884" x2="13799" y2="34884"/>
                        <a14:foregroundMark x1="17036" y1="84884" x2="17036" y2="84884"/>
                        <a14:foregroundMark x1="16695" y1="87209" x2="16695" y2="87209"/>
                        <a14:foregroundMark x1="16695" y1="87209" x2="16695" y2="87209"/>
                        <a14:foregroundMark x1="26235" y1="91279" x2="18569" y2="90116"/>
                        <a14:foregroundMark x1="27428" y1="88953" x2="30324" y2="91860"/>
                        <a14:foregroundMark x1="29642" y1="83721" x2="39182" y2="88372"/>
                        <a14:foregroundMark x1="39182" y1="88372" x2="41056" y2="86047"/>
                        <a14:foregroundMark x1="43101" y1="53488" x2="43101" y2="53488"/>
                        <a14:foregroundMark x1="35775" y1="48837" x2="35775" y2="48837"/>
                        <a14:foregroundMark x1="35775" y1="48837" x2="35775" y2="48837"/>
                        <a14:foregroundMark x1="49915" y1="54651" x2="49915" y2="54651"/>
                        <a14:foregroundMark x1="2555" y1="51744" x2="2555" y2="51744"/>
                        <a14:foregroundMark x1="1704" y1="55233" x2="1704" y2="55233"/>
                        <a14:foregroundMark x1="1704" y1="55233" x2="1704" y2="55233"/>
                        <a14:foregroundMark x1="13288" y1="87209" x2="13288" y2="87209"/>
                        <a14:foregroundMark x1="14480" y1="86628" x2="14480" y2="86628"/>
                        <a14:foregroundMark x1="15843" y1="78488" x2="15843" y2="78488"/>
                        <a14:foregroundMark x1="34242" y1="94186" x2="34242" y2="94186"/>
                        <a14:foregroundMark x1="10051" y1="58721" x2="10051" y2="58721"/>
                        <a14:foregroundMark x1="8177" y1="54651" x2="8177" y2="54651"/>
                        <a14:foregroundMark x1="63032" y1="89535" x2="65417" y2="87209"/>
                        <a14:foregroundMark x1="62181" y1="88372" x2="64225" y2="84884"/>
                        <a14:foregroundMark x1="84838" y1="79070" x2="87905" y2="67442"/>
                        <a14:foregroundMark x1="92675" y1="43605" x2="92675" y2="43605"/>
                        <a14:foregroundMark x1="91141" y1="29651" x2="91141" y2="29651"/>
                        <a14:foregroundMark x1="89438" y1="43605" x2="89608" y2="40116"/>
                        <a14:foregroundMark x1="91652" y1="27326" x2="92845" y2="18023"/>
                        <a14:foregroundMark x1="90290" y1="40116" x2="91823" y2="29070"/>
                        <a14:foregroundMark x1="91652" y1="16279" x2="87053" y2="22674"/>
                        <a14:foregroundMark x1="87223" y1="39535" x2="96252" y2="50000"/>
                        <a14:foregroundMark x1="96252" y1="50000" x2="96082" y2="50000"/>
                        <a14:foregroundMark x1="95230" y1="44767" x2="86712" y2="48256"/>
                        <a14:foregroundMark x1="88756" y1="19186" x2="88756" y2="19186"/>
                        <a14:foregroundMark x1="88927" y1="15698" x2="88927" y2="15698"/>
                        <a14:foregroundMark x1="89097" y1="15698" x2="89097" y2="15698"/>
                        <a14:foregroundMark x1="89438" y1="14535" x2="88416" y2="13372"/>
                        <a14:foregroundMark x1="90630" y1="13372" x2="95571" y2="18023"/>
                        <a14:foregroundMark x1="95571" y1="15698" x2="95230" y2="18023"/>
                        <a14:foregroundMark x1="95060" y1="15116" x2="95400" y2="12791"/>
                        <a14:foregroundMark x1="87905" y1="7558" x2="85179" y2="19767"/>
                        <a14:foregroundMark x1="86882" y1="8140" x2="85009" y2="23256"/>
                        <a14:foregroundMark x1="88756" y1="3488" x2="86201" y2="12791"/>
                        <a14:foregroundMark x1="98126" y1="19186" x2="98126" y2="19186"/>
                        <a14:foregroundMark x1="86371" y1="14535" x2="86371" y2="14535"/>
                        <a14:foregroundMark x1="86542" y1="10465" x2="86542" y2="10465"/>
                        <a14:backgroundMark x1="8007" y1="7558" x2="8007" y2="7558"/>
                        <a14:backgroundMark x1="11414" y1="11628" x2="11414" y2="11628"/>
                        <a14:backgroundMark x1="19250" y1="12791" x2="19250" y2="12791"/>
                        <a14:backgroundMark x1="19250" y1="12791" x2="19250" y2="12791"/>
                        <a14:backgroundMark x1="9710" y1="83721" x2="10221" y2="95930"/>
                        <a14:backgroundMark x1="9370" y1="16860" x2="42249" y2="12791"/>
                        <a14:backgroundMark x1="48552" y1="16860" x2="34583" y2="18605"/>
                        <a14:backgroundMark x1="34583" y1="18605" x2="43271" y2="23837"/>
                        <a14:backgroundMark x1="0" y1="48837" x2="0" y2="48837"/>
                        <a14:backgroundMark x1="511" y1="15698" x2="3918" y2="16860"/>
                        <a14:backgroundMark x1="4429" y1="98837" x2="5111" y2="98837"/>
                        <a14:backgroundMark x1="170" y1="99419" x2="170" y2="94767"/>
                        <a14:backgroundMark x1="170" y1="92442" x2="170" y2="92442"/>
                        <a14:backgroundMark x1="170" y1="79070" x2="170" y2="76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8768" y="2563526"/>
            <a:ext cx="6954464" cy="20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2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3EA93E-0CAB-4349-BE24-3561AD8AF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33" y="101472"/>
            <a:ext cx="9152389" cy="66550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879D79-FF85-4369-9B30-6D6FAB06F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31" b="93529" l="9867" r="89867">
                        <a14:foregroundMark x1="47200" y1="24118" x2="47200" y2="24118"/>
                        <a14:foregroundMark x1="37067" y1="8627" x2="37067" y2="8627"/>
                        <a14:foregroundMark x1="52267" y1="76471" x2="52267" y2="76471"/>
                        <a14:foregroundMark x1="67733" y1="93529" x2="67733" y2="935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2522" y="546781"/>
            <a:ext cx="1911097" cy="259909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A6CAB24-3F52-4050-9FD9-B48F841E89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932" y1="19295" x2="56932" y2="19295"/>
                        <a14:foregroundMark x1="78928" y1="63636" x2="78928" y2="63636"/>
                        <a14:foregroundMark x1="31054" y1="10019" x2="31054" y2="100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8497" y="3712129"/>
            <a:ext cx="2914370" cy="290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7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0CB27-70A8-4896-A8E5-6C91794D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140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/>
              <a:t>Составляющие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B69B18-6328-4C8B-9856-D89EBC55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5853"/>
            <a:ext cx="10178322" cy="4243740"/>
          </a:xfrm>
        </p:spPr>
        <p:txBody>
          <a:bodyPr>
            <a:normAutofit/>
          </a:bodyPr>
          <a:lstStyle/>
          <a:p>
            <a:r>
              <a:rPr lang="en-US" sz="2400" dirty="0"/>
              <a:t>Qt</a:t>
            </a:r>
            <a:r>
              <a:rPr lang="ru-RU" sz="2400" dirty="0"/>
              <a:t> – интерфейс</a:t>
            </a:r>
          </a:p>
          <a:p>
            <a:r>
              <a:rPr lang="ru-RU" sz="2400" dirty="0"/>
              <a:t>Игра «Тетрис»</a:t>
            </a:r>
          </a:p>
          <a:p>
            <a:r>
              <a:rPr lang="ru-RU" sz="2400" dirty="0"/>
              <a:t>Игра «</a:t>
            </a:r>
            <a:r>
              <a:rPr lang="ru-RU" sz="2400" dirty="0" err="1"/>
              <a:t>Понг</a:t>
            </a:r>
            <a:r>
              <a:rPr lang="ru-RU" sz="2400" dirty="0"/>
              <a:t>»</a:t>
            </a:r>
          </a:p>
          <a:p>
            <a:r>
              <a:rPr lang="ru-RU" sz="2400" dirty="0"/>
              <a:t>Игра «Сапер»</a:t>
            </a:r>
          </a:p>
        </p:txBody>
      </p:sp>
    </p:spTree>
    <p:extLst>
      <p:ext uri="{BB962C8B-B14F-4D97-AF65-F5344CB8AC3E}">
        <p14:creationId xmlns:p14="http://schemas.microsoft.com/office/powerpoint/2010/main" val="23476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C86C0-46D9-4454-986E-975AF234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8852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Меню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E815A5-8ABA-4917-A26C-7D891B6F6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003" y="973123"/>
            <a:ext cx="5775672" cy="56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5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3E8AA-CBC3-4786-BAC2-9C2EDF2F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Тетрис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387B98-CA36-4313-BA22-43ED0BA1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142" y="978408"/>
            <a:ext cx="5033394" cy="57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9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9BF7A-2C84-4596-AF0D-89FD2A67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66239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/>
              <a:t>Понг</a:t>
            </a:r>
            <a:endParaRPr lang="ru-RU" sz="4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845C6F-28B3-4755-8B9A-7378EA7AB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99" y="1048624"/>
            <a:ext cx="5336079" cy="554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25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EBA10-F292-47CD-9F16-EDD6F1F6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32342"/>
            <a:ext cx="10178322" cy="746066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Сапер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CE0693-F7A0-43E2-97E0-832EED9C7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54" y="802238"/>
            <a:ext cx="5361769" cy="589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1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спасибо за внимание для презентации">
            <a:extLst>
              <a:ext uri="{FF2B5EF4-FFF2-40B4-BE49-F238E27FC236}">
                <a16:creationId xmlns:a16="http://schemas.microsoft.com/office/drawing/2014/main" id="{EBC6DBDE-0A49-4078-A96C-20A1B8300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06" y="352337"/>
            <a:ext cx="9229988" cy="615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335333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28</TotalTime>
  <Words>28</Words>
  <Application>Microsoft Office PowerPoint</Application>
  <PresentationFormat>Широкоэкранный</PresentationFormat>
  <Paragraphs>10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Corbel</vt:lpstr>
      <vt:lpstr>Gill Sans MT</vt:lpstr>
      <vt:lpstr>Impact</vt:lpstr>
      <vt:lpstr>Эмблема</vt:lpstr>
      <vt:lpstr>Презентация к проекту «11 игр»</vt:lpstr>
      <vt:lpstr>Презентация PowerPoint</vt:lpstr>
      <vt:lpstr>Составляющие проекта</vt:lpstr>
      <vt:lpstr>Меню</vt:lpstr>
      <vt:lpstr>Тетрис</vt:lpstr>
      <vt:lpstr>Понг</vt:lpstr>
      <vt:lpstr>Сапер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проекту «11 игр»</dc:title>
  <dc:creator>леново ноут</dc:creator>
  <cp:lastModifiedBy>леново ноут</cp:lastModifiedBy>
  <cp:revision>1</cp:revision>
  <dcterms:created xsi:type="dcterms:W3CDTF">2022-01-18T20:53:23Z</dcterms:created>
  <dcterms:modified xsi:type="dcterms:W3CDTF">2022-01-18T21:21:31Z</dcterms:modified>
</cp:coreProperties>
</file>