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f92c1a0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2f92c1a084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f92c1a084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f92c1a08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f92c1a084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f92c1a08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f92c1a084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f92c1a08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f92c1a084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f92c1a0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f92c1a08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2f92c1a084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f92c1a0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2f92c1a08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f92c1a084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f92c1a0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f92c1a084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f92c1a0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ועבודה עם Git מרחוק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משיכת שינויים </a:t>
            </a:r>
            <a:r>
              <a:rPr lang="en-US"/>
              <a:t>(pull)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pull origin main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1" algn="r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משיכה של כל השינויים שעודכנו בגיטהאב למחשב המקומי שלנו.</a:t>
            </a:r>
            <a:br>
              <a:rPr lang="en-US"/>
            </a:br>
            <a:r>
              <a:rPr lang="en-US"/>
              <a:t>שים לב שניתן לבצע pull רק אחרי שקשרנו את הrepo המקומי שלנו לגיטהאב, לדוגמה ע״י clone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דחיפת שינויים (push)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1" algn="r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לאחר ביצוע שינויים בענף המקומי, יש לדחוף אותם (push) ל-GitHub כדי לשתף אותם עם הצוות או לשמור אותם בענן.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git push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הדגמה - clone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1" algn="r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נבצע clone של הrepo מגיטהאב.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בדיקת הסטטוס מראה שאין שינויים במחשב המקומי - לא עשינו שום שינוי אחרי הclone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273304"/>
            <a:ext cx="9144002" cy="305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הדגמה - הוספת קובץ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1" algn="r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ניצור קובץ חדש בשם file1.txt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בדיקת הסטטוס מראה שיש קובץ חדש שעדיין לא הוסף (add) לגיט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582741"/>
            <a:ext cx="9143998" cy="2362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הדגמה - commit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1" algn="r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נבצע commit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בדיקת הסטטוס מראה שהענף המקומי main מכיל commit אחד בהשוואה לגיטהאב - origin/main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Your branch is ahead of 'origin/main' by 1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commit.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230475"/>
            <a:ext cx="9144001" cy="19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הדגמה - push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1" algn="r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נבצע push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בדיקת הסטטוס מראה שתוכן הענף המקומי main עודכן לגיטהאב - origin/main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Your branch is up to date with 'origin/main'.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772306"/>
            <a:ext cx="9143998" cy="255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ניהול </a:t>
            </a:r>
            <a:r>
              <a:rPr lang="en-US"/>
              <a:t>ענפים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(Branches)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ענפים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מאפשרים עבודה על פיצ'רים חדשים ללא השפעה על הקוד הראש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כברירת מחדל הענף הראשי נקרא main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ניהול </a:t>
            </a:r>
            <a:r>
              <a:rPr lang="en-US"/>
              <a:t>ענפים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(Branches)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יוצר ענף </a:t>
            </a:r>
            <a:r>
              <a:rPr b="1" lang="en-US"/>
              <a:t>חדש</a:t>
            </a:r>
            <a:r>
              <a:rPr lang="en-US"/>
              <a:t>, אך לא עובר אליו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git branch &lt;branch-name&gt;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1" algn="r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עובר לענף </a:t>
            </a:r>
            <a:r>
              <a:rPr b="1" lang="en-US"/>
              <a:t>קיים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checkout &lt;branch-name&gt;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1" algn="r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יוצר ענף </a:t>
            </a:r>
            <a:r>
              <a:rPr b="1" lang="en-US"/>
              <a:t>חדש</a:t>
            </a:r>
            <a:r>
              <a:rPr lang="en-US"/>
              <a:t> וגם </a:t>
            </a:r>
            <a:r>
              <a:rPr b="1" lang="en-US"/>
              <a:t>עובר</a:t>
            </a:r>
            <a:r>
              <a:rPr lang="en-US"/>
              <a:t> אליו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checkout -b &lt;new-branch&gt;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מיזוג </a:t>
            </a:r>
            <a:r>
              <a:rPr lang="en-US"/>
              <a:t>ענפים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(Merge)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מיזוג קוד </a:t>
            </a:r>
            <a:r>
              <a:rPr lang="en-US"/>
              <a:t>מענף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משני </a:t>
            </a:r>
            <a:r>
              <a:rPr lang="en-US"/>
              <a:t>לענף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הראשי - אחרי </a:t>
            </a:r>
            <a:r>
              <a:rPr lang="en-US"/>
              <a:t>שסיימנו לעבוד על השינויים בענף נפרד, נמזג אותם לענף הראשי</a:t>
            </a:r>
            <a:endParaRPr/>
          </a:p>
          <a:p>
            <a:pPr indent="0" lvl="0" marL="342900" rtl="1" algn="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git pull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checkout main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merge &lt;branch-name&gt;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טיפול בקונפליקטים במיזוג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766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קונפליקטים קורים כאשר יש שינויים סותרים באותו קובץ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457200" rtl="1" algn="r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אנו עלולים להתקל בקונפליקטים בהמשך כאשר נעבוד במשותף על הקוד</a:t>
            </a:r>
            <a:endParaRPr/>
          </a:p>
          <a:p>
            <a:pPr indent="-32766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יש לערוך את הקובץ ידנית ולפתור את הקונפליקט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1" algn="r">
              <a:spcBef>
                <a:spcPts val="64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הערה: בשלב זה כאשר יש קונפליקטים הדרך הפשוטה ביותר לטיפול היא ביצוע clone לספריה חדשה והעתקת השינויים הנדרשים אליה ידנית.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מה זה GitHub?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פלטפורמה לניהול ושיתוף קוד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מאפשר עבודה משותפת על פרויקטים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מאחסן קוד בענן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תומך בשיתוף ושיתוף פעולה על קוד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סיכום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מאפשר עבודה משותפת בענן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ניתן לשכפל מאגרים, למשוך שינויים ולדחוף עדכונים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עבודה עם </a:t>
            </a:r>
            <a:r>
              <a:rPr lang="en-US"/>
              <a:t>ענפים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משפרת את ניהול הפיתוח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תרגול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צרו חשבון ב-GitHub</a:t>
            </a:r>
            <a:endParaRPr/>
          </a:p>
          <a:p>
            <a:pPr indent="-4318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צרו מאגר חדש והעלו אליו קוד</a:t>
            </a:r>
            <a:endParaRPr/>
          </a:p>
          <a:p>
            <a:pPr indent="-4318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שכפלו את המאגר </a:t>
            </a:r>
            <a:r>
              <a:rPr lang="en-US"/>
              <a:t>שהעלתם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אל ספריה אחרת שתצרו במחשב שלכם</a:t>
            </a:r>
            <a:endParaRPr/>
          </a:p>
          <a:p>
            <a:pPr indent="-4318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צרו </a:t>
            </a:r>
            <a:r>
              <a:rPr lang="en-US"/>
              <a:t>ענף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חדש, עברו לענף החדש והוסיפו לענף קובץ חדש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מול GitHub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</a:rPr>
              <a:t>G</a:t>
            </a:r>
            <a:r>
              <a:rPr b="1" lang="en-US" sz="3200" u="sng">
                <a:solidFill>
                  <a:schemeClr val="dk1"/>
                </a:solidFill>
              </a:rPr>
              <a:t>it</a:t>
            </a:r>
            <a:endParaRPr b="1" u="sng"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מערכת בקרת גרסאות מקומית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פועלת על המחשב האישי</a:t>
            </a:r>
            <a:endParaRPr/>
          </a:p>
          <a:p>
            <a:pPr indent="-1397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</a:rPr>
              <a:t>GitHub</a:t>
            </a:r>
            <a:endParaRPr b="1" u="sng"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פלטפורמה לשיתוף קוד בענן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מאפשר ניהול ושיתוף פעולה בפרויקטים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יצירת חשבון ב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-GitHub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התחברו ל-GitHub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בחרו "Create an account"</a:t>
            </a:r>
            <a:endParaRPr/>
          </a:p>
          <a:p>
            <a:pPr indent="0" lvl="0" marL="0" rtl="1" algn="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377" y="2912150"/>
            <a:ext cx="3509251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יצירת מאגר חדש ב-GitHub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התחברו ל-GitHub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לחצו על `New Repository`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1" algn="r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במסך הבא תתבקשו לתת שם - העתיקו את שם הספריה בה יצרתם את הפרויקט שלכם בגיט.</a:t>
            </a:r>
            <a:br>
              <a:rPr lang="en-US"/>
            </a:br>
            <a:r>
              <a:rPr lang="en-US"/>
              <a:t>היזכרו שבשקפים הקודמים התייחסנו לשם הספריה כשם הפרויקט. בדוגמה שנתנו - myTestRepo1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865" y="0"/>
            <a:ext cx="6842272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חיבור מאגר Git מקומי ל-GitHub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remote add origin &lt;repo-url&gt;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push -u origin main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1" algn="r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כאשר ניצור repo חדש בגיטהאב נקבל את הפקודות </a:t>
            </a:r>
            <a:r>
              <a:rPr lang="en-US"/>
              <a:t>המדויקות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5230"/>
            <a:ext cx="9144003" cy="6027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שכפול מאגר קיים (Clone)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1" algn="r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שכפול repo - הורדת repo מגיטהאב למיקום חדש -</a:t>
            </a:r>
            <a:br>
              <a:rPr lang="en-US"/>
            </a:br>
            <a:r>
              <a:rPr lang="en-US"/>
              <a:t>לסיפריה נוספת במחשב שלנו</a:t>
            </a:r>
            <a:br>
              <a:rPr lang="en-US"/>
            </a:br>
            <a:r>
              <a:rPr lang="en-US"/>
              <a:t>למחשב אחר (לצורך עבודה משותפת)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 &lt;repo-url&gt;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