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1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0223-1399-40A9-BE45-522C91996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11225-F42E-49D3-B313-2A04B474A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4F3F1-E114-429D-8E5C-95146C236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DE3C-4CA0-4DB1-B2F7-FF3EA380B45E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1B403-8D0B-45CD-B043-0D77C51F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3CCD5-DDC1-4FD6-BC07-E5AAC1B68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A87B-45ED-4BAD-8A0F-965F39B1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1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49BB6-F2F4-45F8-B8E4-A9DB4690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3EA61-B833-42E5-9DB7-69E1689CF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C0F02-420A-42C4-92FC-5A39EB91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DE3C-4CA0-4DB1-B2F7-FF3EA380B45E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D58C0-3F6D-4F5D-88C1-D3528901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256E9-30C0-4D3B-83DD-9D3B0E595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A87B-45ED-4BAD-8A0F-965F39B1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5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ACD893-8BF4-4DBE-88F8-0DDCF6BF26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FB14C-4ACC-4159-8728-50734B83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6A48F-6CA8-402F-A1D9-F1CB675AE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DE3C-4CA0-4DB1-B2F7-FF3EA380B45E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B1572-44C5-44C6-8F5D-88BA4F22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D8078-6C7E-4485-9D9E-0C6388AB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A87B-45ED-4BAD-8A0F-965F39B1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6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97AB9-11D7-4B82-B774-F5ADED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3A98D-C0E0-426A-885C-7D876AD5A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F9235-23BF-4BCE-9D5A-64B39E2A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DE3C-4CA0-4DB1-B2F7-FF3EA380B45E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B3886-DE8E-4127-A546-7BB7854D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BEF42-5FBB-4D2E-B8D4-C60DBCD4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A87B-45ED-4BAD-8A0F-965F39B1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7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C09BC-7673-427C-8E87-874410C1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9E4E7-D58C-4098-83DE-678B9A8A7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7CA57-7F20-4E90-A09D-25C686ECA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DE3C-4CA0-4DB1-B2F7-FF3EA380B45E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F00BB-024A-49E8-8692-1651EFB8A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5FE03-6C7B-4DF6-8255-D6F0BD96E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A87B-45ED-4BAD-8A0F-965F39B1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0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3782-C87B-45D4-AF59-EAA939B7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6BA22-5523-444B-A4CF-CD2D48934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9BD67-56C1-4468-B2BC-FB7262843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91302-D931-4500-AEEA-CD309F3B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DE3C-4CA0-4DB1-B2F7-FF3EA380B45E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77DB6-C3E8-4C95-8316-E7230BAB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B5592-D046-48E1-88E8-4AAB750D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A87B-45ED-4BAD-8A0F-965F39B1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2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E496-BD70-42A4-A7AF-1A6BBA0B5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69682-4350-487C-B2C3-845E8F0CC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FCC6A-3436-4063-8EFA-C4F6F45EF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F84E4F-121F-45C8-BA5D-33AA5D52E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45144-C620-458E-94B9-D6FD0E295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73E1D8-EA65-43D7-9465-6EF722F0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DE3C-4CA0-4DB1-B2F7-FF3EA380B45E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3DA2C-6E9E-4FD5-A143-37D407F61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454BBC-8A1F-4F2C-A590-CE363540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A87B-45ED-4BAD-8A0F-965F39B1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4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47CB-F96A-41CA-85B5-67F89540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812DBD-CCA0-4997-A61B-657E8A5D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DE3C-4CA0-4DB1-B2F7-FF3EA380B45E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BB45D-704E-4BE9-95CD-3914D5F9D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7F6CA-15C6-426F-93DC-A2C5DC04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A87B-45ED-4BAD-8A0F-965F39B1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3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683A82-5688-47E5-B154-D85A9E309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DE3C-4CA0-4DB1-B2F7-FF3EA380B45E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68E4A-A0D7-477E-B2B9-71687169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DA584-0425-4B24-B276-81B64257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A87B-45ED-4BAD-8A0F-965F39B1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7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C782-F55E-4398-B501-00464228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ACC58-F5EB-44E8-B81B-0DD21E69A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1E593-40EF-4E3F-89D9-487304318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15BEB-5D08-4F7B-9607-CF7725369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DE3C-4CA0-4DB1-B2F7-FF3EA380B45E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B3E39-6ADE-4CF8-933E-EC4913CDE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0B45-D1B9-4705-8919-B4000CC4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A87B-45ED-4BAD-8A0F-965F39B1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8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7A19-73DE-439D-BE00-D1758CFF6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F853B-B501-4B23-8684-7A169B9BD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2469F-378B-46A4-AA2D-DB3C3B8D3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08CEF-38CE-459E-98C0-41EAE75B5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DE3C-4CA0-4DB1-B2F7-FF3EA380B45E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6B1E5-F221-4AF3-B690-A92E862A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89363-A2F1-43FD-862B-68A94CD9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A87B-45ED-4BAD-8A0F-965F39B1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7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CFDF77-381B-4B0A-8C99-DE5686DF7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29B11-5EBA-4F41-B15B-33AEC4518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9BF7C-5685-4776-9FCB-0B004E38C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3DE3C-4CA0-4DB1-B2F7-FF3EA380B45E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8A8AF-CFBC-4F7B-B0BD-A01B0360F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895A8-0A88-4A96-A7BE-89758C7D5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8A87B-45ED-4BAD-8A0F-965F39B1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8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6DBD-23CA-4886-85A0-B2BBD149CE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Biological Data</a:t>
            </a:r>
            <a:br>
              <a:rPr lang="en-US" dirty="0"/>
            </a:br>
            <a:r>
              <a:rPr lang="en-US" dirty="0"/>
              <a:t>Analysis Service</a:t>
            </a:r>
            <a:br>
              <a:rPr lang="en-US" dirty="0"/>
            </a:br>
            <a:r>
              <a:rPr lang="en-US" dirty="0"/>
              <a:t>Gang Li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C7858-B07F-42AC-B5B5-850874B964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0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6A19-460E-440D-A014-904BA98EA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BF78B-DD9C-4BC2-8AD3-04651BA63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project, we will design and implement a cloud service providing data analysis specifically designed for biological and medical researchers, namely </a:t>
            </a:r>
            <a:r>
              <a:rPr lang="en-US" dirty="0" err="1"/>
              <a:t>BioDa</a:t>
            </a:r>
            <a:r>
              <a:rPr lang="en-US" dirty="0"/>
              <a:t> Service. This service will automate manual steps of current DNA/Protein searches and result analysis, including but not limited to, sequence data processing and storage, search algorithm optimization,  report and result visualization.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5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438C-E9F7-49DE-913C-148D8C9A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BioDa</a:t>
            </a:r>
            <a:r>
              <a:rPr lang="en-US" dirty="0"/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B3563-D576-45B4-B7F3-C69FC64CF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loading, format-conversion, and storage</a:t>
            </a:r>
          </a:p>
          <a:p>
            <a:r>
              <a:rPr lang="en-US" dirty="0"/>
              <a:t>Guaranteed updated DNA/Protein DNA sequences, both public and authorized private library</a:t>
            </a:r>
          </a:p>
          <a:p>
            <a:r>
              <a:rPr lang="en-US" dirty="0"/>
              <a:t>Realtime and batch searching </a:t>
            </a:r>
          </a:p>
          <a:p>
            <a:r>
              <a:rPr lang="en-US" dirty="0"/>
              <a:t>Blast search optimization based on result</a:t>
            </a:r>
          </a:p>
          <a:p>
            <a:r>
              <a:rPr lang="en-US" dirty="0"/>
              <a:t>Data Visualization</a:t>
            </a:r>
          </a:p>
          <a:p>
            <a:r>
              <a:rPr lang="en-US" dirty="0"/>
              <a:t>Search result visualization</a:t>
            </a:r>
          </a:p>
          <a:p>
            <a:r>
              <a:rPr lang="en-US" dirty="0"/>
              <a:t>Collaboration with data sharing, email, and online-chat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9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F721-EC99-43CA-966D-7C667B357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9861F-CFB4-4A70-94F6-92645381A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user would like to perform blast(n) search against a human genome with large number of DNA/Protein sequence samples.</a:t>
            </a:r>
          </a:p>
          <a:p>
            <a:r>
              <a:rPr lang="en-US" dirty="0"/>
              <a:t>A user would like to find a specific DNA pattern within existing genome, e.g. a certain mutation distribution among different races</a:t>
            </a:r>
          </a:p>
          <a:p>
            <a:r>
              <a:rPr lang="en-US" dirty="0"/>
              <a:t>DNA profiling (fingerprinting) for forensic purpose and parentage testing, such as Short Tandem Repeats (STR) profiling </a:t>
            </a:r>
          </a:p>
          <a:p>
            <a:r>
              <a:rPr lang="en-US" dirty="0"/>
              <a:t>Proprietary DNA Sequence Storage.</a:t>
            </a:r>
          </a:p>
        </p:txBody>
      </p:sp>
    </p:spTree>
    <p:extLst>
      <p:ext uri="{BB962C8B-B14F-4D97-AF65-F5344CB8AC3E}">
        <p14:creationId xmlns:p14="http://schemas.microsoft.com/office/powerpoint/2010/main" val="232571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8D325CB-ABF8-414A-90A1-99CD65278CD0}"/>
              </a:ext>
            </a:extLst>
          </p:cNvPr>
          <p:cNvSpPr/>
          <p:nvPr/>
        </p:nvSpPr>
        <p:spPr>
          <a:xfrm>
            <a:off x="4783010" y="2874819"/>
            <a:ext cx="2447594" cy="3184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Compute (EC2 VM)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18E94-FC72-42CF-A6E8-D4D46E57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F7923D-2291-40CE-AA60-311C2069485F}"/>
              </a:ext>
            </a:extLst>
          </p:cNvPr>
          <p:cNvSpPr/>
          <p:nvPr/>
        </p:nvSpPr>
        <p:spPr>
          <a:xfrm>
            <a:off x="8286083" y="4821921"/>
            <a:ext cx="2478898" cy="64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DNA/Protein  Libraries (NCBI,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D81E97-9144-4D34-8144-1E6F26FB8EAA}"/>
              </a:ext>
            </a:extLst>
          </p:cNvPr>
          <p:cNvSpPr/>
          <p:nvPr/>
        </p:nvSpPr>
        <p:spPr>
          <a:xfrm>
            <a:off x="8286083" y="5698043"/>
            <a:ext cx="2478898" cy="6437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 DNA/Protein Sequence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71A37-70E9-4152-A7FF-01FA1867CBEE}"/>
              </a:ext>
            </a:extLst>
          </p:cNvPr>
          <p:cNvSpPr/>
          <p:nvPr/>
        </p:nvSpPr>
        <p:spPr>
          <a:xfrm>
            <a:off x="1323109" y="3366655"/>
            <a:ext cx="3172691" cy="2556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</a:t>
            </a:r>
            <a:r>
              <a:rPr lang="en-US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A029CA69-FC17-4F51-A738-512C1DDC2648}"/>
              </a:ext>
            </a:extLst>
          </p:cNvPr>
          <p:cNvSpPr/>
          <p:nvPr/>
        </p:nvSpPr>
        <p:spPr>
          <a:xfrm>
            <a:off x="3125931" y="3804299"/>
            <a:ext cx="838200" cy="92580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RDS DB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CEFF9F26-D64E-4444-A579-95DA7A39F69A}"/>
              </a:ext>
            </a:extLst>
          </p:cNvPr>
          <p:cNvSpPr/>
          <p:nvPr/>
        </p:nvSpPr>
        <p:spPr>
          <a:xfrm>
            <a:off x="1540519" y="3830831"/>
            <a:ext cx="1080654" cy="92580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DNA Seq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FA1DDF23-7B67-4BFC-862F-36015338F95C}"/>
              </a:ext>
            </a:extLst>
          </p:cNvPr>
          <p:cNvSpPr/>
          <p:nvPr/>
        </p:nvSpPr>
        <p:spPr>
          <a:xfrm>
            <a:off x="1540519" y="4796225"/>
            <a:ext cx="1080654" cy="92580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 Protein  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AB959DC3-BDBE-44FD-AD4B-5A4E49D57CC3}"/>
              </a:ext>
            </a:extLst>
          </p:cNvPr>
          <p:cNvSpPr/>
          <p:nvPr/>
        </p:nvSpPr>
        <p:spPr>
          <a:xfrm>
            <a:off x="2878281" y="4858670"/>
            <a:ext cx="1447800" cy="87038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</a:t>
            </a:r>
          </a:p>
          <a:p>
            <a:pPr algn="ctr"/>
            <a:r>
              <a:rPr lang="en-US" dirty="0"/>
              <a:t>Sequences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E9690C-B01A-46B2-920E-C7A758B61F9C}"/>
              </a:ext>
            </a:extLst>
          </p:cNvPr>
          <p:cNvSpPr/>
          <p:nvPr/>
        </p:nvSpPr>
        <p:spPr>
          <a:xfrm>
            <a:off x="5009217" y="5237018"/>
            <a:ext cx="1658548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Sync-up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Daemon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B309B7B-0866-4DC7-9D84-040A93437E45}"/>
              </a:ext>
            </a:extLst>
          </p:cNvPr>
          <p:cNvCxnSpPr>
            <a:cxnSpLocks/>
            <a:stCxn id="12" idx="2"/>
            <a:endCxn id="16" idx="2"/>
          </p:cNvCxnSpPr>
          <p:nvPr/>
        </p:nvCxnSpPr>
        <p:spPr>
          <a:xfrm rot="10800000" flipH="1" flipV="1">
            <a:off x="1540519" y="4293732"/>
            <a:ext cx="4297972" cy="1629086"/>
          </a:xfrm>
          <a:prstGeom prst="bentConnector4">
            <a:avLst>
              <a:gd name="adj1" fmla="val -5319"/>
              <a:gd name="adj2" fmla="val 114032"/>
            </a:avLst>
          </a:prstGeom>
          <a:ln w="603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253CAA4-EAEC-4826-B975-1FA59B0969FF}"/>
              </a:ext>
            </a:extLst>
          </p:cNvPr>
          <p:cNvCxnSpPr>
            <a:cxnSpLocks/>
            <a:stCxn id="13" idx="3"/>
            <a:endCxn id="16" idx="2"/>
          </p:cNvCxnSpPr>
          <p:nvPr/>
        </p:nvCxnSpPr>
        <p:spPr>
          <a:xfrm rot="16200000" flipH="1">
            <a:off x="3859272" y="3943599"/>
            <a:ext cx="200792" cy="3757645"/>
          </a:xfrm>
          <a:prstGeom prst="bentConnector3">
            <a:avLst>
              <a:gd name="adj1" fmla="val 213849"/>
            </a:avLst>
          </a:prstGeom>
          <a:ln w="603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84E7113-9A1A-4A03-94E2-4BB69CC1EB57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rot="5400000" flipH="1" flipV="1">
            <a:off x="4231130" y="4950969"/>
            <a:ext cx="149138" cy="1407036"/>
          </a:xfrm>
          <a:prstGeom prst="bentConnector4">
            <a:avLst>
              <a:gd name="adj1" fmla="val -153281"/>
              <a:gd name="adj2" fmla="val 75724"/>
            </a:avLst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24D3690F-4CFF-4358-95A1-17B8B55A4BA9}"/>
              </a:ext>
            </a:extLst>
          </p:cNvPr>
          <p:cNvCxnSpPr>
            <a:cxnSpLocks/>
            <a:stCxn id="8" idx="1"/>
            <a:endCxn id="16" idx="3"/>
          </p:cNvCxnSpPr>
          <p:nvPr/>
        </p:nvCxnSpPr>
        <p:spPr>
          <a:xfrm rot="10800000">
            <a:off x="6667765" y="5579919"/>
            <a:ext cx="1618318" cy="439977"/>
          </a:xfrm>
          <a:prstGeom prst="bentConnector3">
            <a:avLst>
              <a:gd name="adj1" fmla="val 50000"/>
            </a:avLst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F6678D2-65FC-4F56-A78F-4A1CD44B79E8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6667765" y="5143773"/>
            <a:ext cx="1618318" cy="357894"/>
          </a:xfrm>
          <a:prstGeom prst="bentConnector3">
            <a:avLst>
              <a:gd name="adj1" fmla="val 50000"/>
            </a:avLst>
          </a:prstGeom>
          <a:ln w="603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91CF8C2-CAF3-4A68-93B3-CD354040AC96}"/>
              </a:ext>
            </a:extLst>
          </p:cNvPr>
          <p:cNvSpPr/>
          <p:nvPr/>
        </p:nvSpPr>
        <p:spPr>
          <a:xfrm>
            <a:off x="5009217" y="3366656"/>
            <a:ext cx="1688060" cy="26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Portal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CFDB5F-583F-400E-84D5-0AEFA5AEA09A}"/>
              </a:ext>
            </a:extLst>
          </p:cNvPr>
          <p:cNvSpPr/>
          <p:nvPr/>
        </p:nvSpPr>
        <p:spPr>
          <a:xfrm>
            <a:off x="5007412" y="3691464"/>
            <a:ext cx="1688060" cy="26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09357C-3861-48FA-A8C4-503573ECA7E2}"/>
              </a:ext>
            </a:extLst>
          </p:cNvPr>
          <p:cNvSpPr/>
          <p:nvPr/>
        </p:nvSpPr>
        <p:spPr>
          <a:xfrm>
            <a:off x="5555849" y="4756632"/>
            <a:ext cx="1139703" cy="26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SQS Job Q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E83F5DC-6D3F-436D-8211-E9C9EF98409F}"/>
              </a:ext>
            </a:extLst>
          </p:cNvPr>
          <p:cNvSpPr/>
          <p:nvPr/>
        </p:nvSpPr>
        <p:spPr>
          <a:xfrm>
            <a:off x="4977403" y="4589003"/>
            <a:ext cx="498648" cy="51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2209381-8C74-4022-98EA-8038659C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807" y="1859938"/>
            <a:ext cx="590550" cy="5905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3647F4B-9E18-4AE6-990F-4935B0E98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718" y="1848525"/>
            <a:ext cx="1046018" cy="62761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691434D-BF4F-4507-A5F9-EDD235124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573" y="1848525"/>
            <a:ext cx="590550" cy="590550"/>
          </a:xfrm>
          <a:prstGeom prst="rect">
            <a:avLst/>
          </a:prstGeom>
        </p:spPr>
      </p:pic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3B96DD3-B85E-412B-A76D-1308018594F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41341" y="2872353"/>
            <a:ext cx="871118" cy="100346"/>
          </a:xfrm>
          <a:prstGeom prst="bentConnector3">
            <a:avLst>
              <a:gd name="adj1" fmla="val 50000"/>
            </a:avLst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5FA8E25A-9EEE-442E-AEF9-B7A716352A58}"/>
              </a:ext>
            </a:extLst>
          </p:cNvPr>
          <p:cNvCxnSpPr>
            <a:cxnSpLocks/>
          </p:cNvCxnSpPr>
          <p:nvPr/>
        </p:nvCxnSpPr>
        <p:spPr>
          <a:xfrm rot="5400000">
            <a:off x="5627314" y="2636845"/>
            <a:ext cx="883527" cy="481958"/>
          </a:xfrm>
          <a:prstGeom prst="bentConnector3">
            <a:avLst>
              <a:gd name="adj1" fmla="val 50000"/>
            </a:avLst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4629C81-C30A-465D-AF77-E1D4535EA718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5987458" y="2520695"/>
            <a:ext cx="919010" cy="755771"/>
          </a:xfrm>
          <a:prstGeom prst="bentConnector3">
            <a:avLst>
              <a:gd name="adj1" fmla="val 50000"/>
            </a:avLst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861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9DFFB-C387-476A-A20B-81971367F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6D8B8-EE7A-4C00-8728-7345E59D2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Computer Sciences</a:t>
            </a:r>
          </a:p>
          <a:p>
            <a:pPr lvl="1"/>
            <a:r>
              <a:rPr lang="en-US" dirty="0"/>
              <a:t>Relational Database,  AWS RDS</a:t>
            </a:r>
          </a:p>
          <a:p>
            <a:pPr lvl="1"/>
            <a:r>
              <a:rPr lang="en-US" dirty="0"/>
              <a:t>Message Queue, Rabbit MQ, SNS/SQS</a:t>
            </a:r>
          </a:p>
          <a:p>
            <a:pPr lvl="1"/>
            <a:r>
              <a:rPr lang="en-US" dirty="0"/>
              <a:t>Container, K8S</a:t>
            </a:r>
          </a:p>
          <a:p>
            <a:pPr lvl="1"/>
            <a:r>
              <a:rPr lang="en-US" dirty="0"/>
              <a:t>Android App and/or iOS App </a:t>
            </a:r>
          </a:p>
          <a:p>
            <a:pPr lvl="1"/>
            <a:r>
              <a:rPr lang="en-US" dirty="0"/>
              <a:t>AWS VM</a:t>
            </a:r>
          </a:p>
          <a:p>
            <a:pPr lvl="1"/>
            <a:r>
              <a:rPr lang="en-US" dirty="0"/>
              <a:t>Git, Code Review, Cloud Deployment</a:t>
            </a:r>
          </a:p>
          <a:p>
            <a:pPr lvl="1"/>
            <a:r>
              <a:rPr lang="en-US" dirty="0"/>
              <a:t>UI with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Batch job</a:t>
            </a:r>
          </a:p>
          <a:p>
            <a:pPr lvl="1"/>
            <a:r>
              <a:rPr lang="en-US" dirty="0"/>
              <a:t>Python and Java</a:t>
            </a:r>
          </a:p>
          <a:p>
            <a:r>
              <a:rPr lang="en-US" dirty="0"/>
              <a:t>Computational Biology</a:t>
            </a:r>
          </a:p>
          <a:p>
            <a:pPr lvl="1"/>
            <a:r>
              <a:rPr lang="en-US" dirty="0"/>
              <a:t>DNA and Protein sequence library</a:t>
            </a:r>
          </a:p>
          <a:p>
            <a:pPr lvl="1"/>
            <a:r>
              <a:rPr lang="en-US" dirty="0"/>
              <a:t>Blast search algorithm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62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9E7F-C3F1-4831-92CC-7BF5C982E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0509F-30B0-4D82-BAEB-FC7509B58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aspect of the app:  user group chat</a:t>
            </a:r>
          </a:p>
          <a:p>
            <a:r>
              <a:rPr lang="en-US" dirty="0"/>
              <a:t>Application of the platform on other areas, such as stock analysis</a:t>
            </a:r>
          </a:p>
        </p:txBody>
      </p:sp>
    </p:spTree>
    <p:extLst>
      <p:ext uri="{BB962C8B-B14F-4D97-AF65-F5344CB8AC3E}">
        <p14:creationId xmlns:p14="http://schemas.microsoft.com/office/powerpoint/2010/main" val="624136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C1431-1B71-496A-9A23-12629D156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– Roles are tentative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17937-DB44-49E5-A433-33EFF0298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Gang Li (Architect, Project Manager)</a:t>
            </a:r>
          </a:p>
          <a:p>
            <a:r>
              <a:rPr lang="en-US" dirty="0" err="1"/>
              <a:t>Hongbing</a:t>
            </a:r>
            <a:r>
              <a:rPr lang="en-US" dirty="0"/>
              <a:t> Zhang (Biological Science Advisor)</a:t>
            </a:r>
          </a:p>
          <a:p>
            <a:r>
              <a:rPr lang="en-US" dirty="0"/>
              <a:t>Andrew Zhang (Software Engineer)</a:t>
            </a:r>
          </a:p>
          <a:p>
            <a:r>
              <a:rPr lang="en-US" dirty="0"/>
              <a:t>Alayna Li (Software Engineer)</a:t>
            </a:r>
          </a:p>
          <a:p>
            <a:r>
              <a:rPr lang="en-US" dirty="0"/>
              <a:t>Michael Li (UX Designer and Tester)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also recruit others to join the effort.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5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EF78-2700-41E2-AABA-3A646023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C3B1F-ECFE-4034-9894-B524A16EB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Week 1: Understand the technology</a:t>
            </a:r>
          </a:p>
          <a:p>
            <a:pPr lvl="1"/>
            <a:r>
              <a:rPr lang="en-US" dirty="0"/>
              <a:t>Set up git, code review, and cloud deployment</a:t>
            </a:r>
          </a:p>
          <a:p>
            <a:pPr lvl="1"/>
            <a:r>
              <a:rPr lang="en-US" dirty="0"/>
              <a:t>Set up AWS account, understand how VM, Container, RDS, and SQS works</a:t>
            </a:r>
          </a:p>
          <a:p>
            <a:pPr lvl="1"/>
            <a:r>
              <a:rPr lang="en-US" dirty="0"/>
              <a:t>Understand </a:t>
            </a:r>
            <a:r>
              <a:rPr lang="en-US" dirty="0" err="1"/>
              <a:t>Bioda</a:t>
            </a:r>
            <a:r>
              <a:rPr lang="en-US" dirty="0"/>
              <a:t> system architect</a:t>
            </a:r>
          </a:p>
          <a:p>
            <a:pPr lvl="1"/>
            <a:r>
              <a:rPr lang="en-US" dirty="0"/>
              <a:t>Pick the areas</a:t>
            </a:r>
          </a:p>
          <a:p>
            <a:r>
              <a:rPr lang="en-US" dirty="0"/>
              <a:t>Week 2-3: Create a Working POC on a standalone workstation</a:t>
            </a:r>
          </a:p>
          <a:p>
            <a:pPr lvl="1"/>
            <a:r>
              <a:rPr lang="en-US" dirty="0"/>
              <a:t>Download DNA and Protein sequences</a:t>
            </a:r>
          </a:p>
          <a:p>
            <a:pPr lvl="1"/>
            <a:r>
              <a:rPr lang="en-US" dirty="0"/>
              <a:t>Set up </a:t>
            </a:r>
            <a:r>
              <a:rPr lang="en-US" dirty="0" err="1"/>
              <a:t>deamon</a:t>
            </a:r>
            <a:r>
              <a:rPr lang="en-US" dirty="0"/>
              <a:t> to periodically sync with public source</a:t>
            </a:r>
          </a:p>
          <a:p>
            <a:pPr lvl="1"/>
            <a:r>
              <a:rPr lang="en-US" dirty="0"/>
              <a:t>Create a simple </a:t>
            </a:r>
            <a:r>
              <a:rPr lang="en-US" dirty="0" err="1"/>
              <a:t>WebUI</a:t>
            </a:r>
            <a:r>
              <a:rPr lang="en-US" dirty="0"/>
              <a:t> to load DNA/Protein Sequence for sequence search</a:t>
            </a:r>
          </a:p>
          <a:p>
            <a:r>
              <a:rPr lang="en-US" dirty="0"/>
              <a:t>Week 4 and later</a:t>
            </a:r>
          </a:p>
          <a:p>
            <a:pPr lvl="1"/>
            <a:r>
              <a:rPr lang="en-US" dirty="0"/>
              <a:t>Android APP development</a:t>
            </a:r>
          </a:p>
          <a:p>
            <a:pPr lvl="1"/>
            <a:r>
              <a:rPr lang="en-US" dirty="0"/>
              <a:t>Move the app to the cloud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26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456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Biological Data Analysis Service Gang Li </vt:lpstr>
      <vt:lpstr>Introduction</vt:lpstr>
      <vt:lpstr>BioDa Features</vt:lpstr>
      <vt:lpstr>Use Cases</vt:lpstr>
      <vt:lpstr>Architecture</vt:lpstr>
      <vt:lpstr>Technologies</vt:lpstr>
      <vt:lpstr>Future Direction</vt:lpstr>
      <vt:lpstr>Team – Roles are tentative</vt:lpstr>
      <vt:lpstr>Project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Biological Data Analysis Service</dc:title>
  <dc:creator>Gang Li</dc:creator>
  <cp:lastModifiedBy>Gang Li</cp:lastModifiedBy>
  <cp:revision>14</cp:revision>
  <dcterms:created xsi:type="dcterms:W3CDTF">2019-04-09T03:44:50Z</dcterms:created>
  <dcterms:modified xsi:type="dcterms:W3CDTF">2019-04-17T03:37:10Z</dcterms:modified>
</cp:coreProperties>
</file>