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871-978C-2D47-B0B3-6116E47A520D}" type="datetimeFigureOut">
              <a:rPr lang="en-US" smtClean="0"/>
              <a:t>2013-07-06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E58-DA97-CF48-94D8-2F4D8D3E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871-978C-2D47-B0B3-6116E47A520D}" type="datetimeFigureOut">
              <a:rPr lang="en-US" smtClean="0"/>
              <a:t>2013-07-06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E58-DA97-CF48-94D8-2F4D8D3E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0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871-978C-2D47-B0B3-6116E47A520D}" type="datetimeFigureOut">
              <a:rPr lang="en-US" smtClean="0"/>
              <a:t>2013-07-06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E58-DA97-CF48-94D8-2F4D8D3E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871-978C-2D47-B0B3-6116E47A520D}" type="datetimeFigureOut">
              <a:rPr lang="en-US" smtClean="0"/>
              <a:t>2013-07-06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E58-DA97-CF48-94D8-2F4D8D3E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871-978C-2D47-B0B3-6116E47A520D}" type="datetimeFigureOut">
              <a:rPr lang="en-US" smtClean="0"/>
              <a:t>2013-07-06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E58-DA97-CF48-94D8-2F4D8D3E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1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871-978C-2D47-B0B3-6116E47A520D}" type="datetimeFigureOut">
              <a:rPr lang="en-US" smtClean="0"/>
              <a:t>2013-07-06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E58-DA97-CF48-94D8-2F4D8D3E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871-978C-2D47-B0B3-6116E47A520D}" type="datetimeFigureOut">
              <a:rPr lang="en-US" smtClean="0"/>
              <a:t>2013-07-06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E58-DA97-CF48-94D8-2F4D8D3E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871-978C-2D47-B0B3-6116E47A520D}" type="datetimeFigureOut">
              <a:rPr lang="en-US" smtClean="0"/>
              <a:t>2013-07-06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E58-DA97-CF48-94D8-2F4D8D3E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871-978C-2D47-B0B3-6116E47A520D}" type="datetimeFigureOut">
              <a:rPr lang="en-US" smtClean="0"/>
              <a:t>2013-07-06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E58-DA97-CF48-94D8-2F4D8D3E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871-978C-2D47-B0B3-6116E47A520D}" type="datetimeFigureOut">
              <a:rPr lang="en-US" smtClean="0"/>
              <a:t>2013-07-06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E58-DA97-CF48-94D8-2F4D8D3E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871-978C-2D47-B0B3-6116E47A520D}" type="datetimeFigureOut">
              <a:rPr lang="en-US" smtClean="0"/>
              <a:t>2013-07-06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E58-DA97-CF48-94D8-2F4D8D3E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6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E871-978C-2D47-B0B3-6116E47A520D}" type="datetimeFigureOut">
              <a:rPr lang="en-US" smtClean="0"/>
              <a:t>2013-07-06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7E58-DA97-CF48-94D8-2F4D8D3E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4027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pPr lvl="1"/>
            <a:r>
              <a:rPr lang="en-US" dirty="0" smtClean="0"/>
              <a:t>Sub bullet 1</a:t>
            </a:r>
          </a:p>
          <a:p>
            <a:pPr lvl="2"/>
            <a:r>
              <a:rPr lang="en-US" dirty="0" smtClean="0"/>
              <a:t>Sub Sub bullet 1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0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Paragraph 1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dolosdgsdfgsdg</a:t>
            </a:r>
            <a:r>
              <a:rPr lang="en-US" dirty="0" smtClean="0"/>
              <a:t> </a:t>
            </a:r>
            <a:r>
              <a:rPr lang="en-US" dirty="0" err="1" smtClean="0"/>
              <a:t>esg</a:t>
            </a:r>
            <a:r>
              <a:rPr lang="en-US" dirty="0" smtClean="0"/>
              <a:t> </a:t>
            </a:r>
            <a:r>
              <a:rPr lang="en-US" dirty="0" err="1" smtClean="0"/>
              <a:t>asdgweikj</a:t>
            </a:r>
            <a:r>
              <a:rPr lang="en-US" dirty="0" smtClean="0"/>
              <a:t> </a:t>
            </a:r>
            <a:r>
              <a:rPr lang="en-US" dirty="0" err="1" smtClean="0"/>
              <a:t>dsv</a:t>
            </a:r>
            <a:r>
              <a:rPr lang="en-US" dirty="0" smtClean="0"/>
              <a:t> </a:t>
            </a:r>
            <a:r>
              <a:rPr lang="en-US" dirty="0" err="1" smtClean="0"/>
              <a:t>lsldv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gvxln</a:t>
            </a:r>
            <a:r>
              <a:rPr lang="en-US" dirty="0" smtClean="0"/>
              <a:t> </a:t>
            </a:r>
            <a:r>
              <a:rPr lang="en-US" dirty="0" err="1" smtClean="0"/>
              <a:t>dksj</a:t>
            </a:r>
            <a:r>
              <a:rPr lang="en-US" dirty="0" smtClean="0"/>
              <a:t> </a:t>
            </a:r>
            <a:r>
              <a:rPr lang="en-US" dirty="0" err="1" smtClean="0"/>
              <a:t>owej</a:t>
            </a:r>
            <a:r>
              <a:rPr lang="en-US" dirty="0" smtClean="0"/>
              <a:t> </a:t>
            </a:r>
            <a:r>
              <a:rPr lang="en-US" dirty="0" err="1" smtClean="0"/>
              <a:t>gxD</a:t>
            </a:r>
            <a:r>
              <a:rPr lang="en-US" dirty="0" smtClean="0"/>
              <a:t> </a:t>
            </a:r>
            <a:r>
              <a:rPr lang="en-US" dirty="0" err="1" smtClean="0"/>
              <a:t>sDjvjk</a:t>
            </a:r>
            <a:r>
              <a:rPr lang="en-US" dirty="0" smtClean="0"/>
              <a:t> </a:t>
            </a:r>
            <a:r>
              <a:rPr lang="en-US" dirty="0" err="1" smtClean="0"/>
              <a:t>sdjv</a:t>
            </a:r>
            <a:r>
              <a:rPr lang="en-US" dirty="0" smtClean="0"/>
              <a:t> </a:t>
            </a:r>
            <a:r>
              <a:rPr lang="en-US" dirty="0" err="1" smtClean="0"/>
              <a:t>nJDNVKJXZnvkjSDnvkjNSDJv</a:t>
            </a:r>
            <a:r>
              <a:rPr lang="en-US" dirty="0" smtClean="0"/>
              <a:t> </a:t>
            </a:r>
            <a:r>
              <a:rPr lang="en-US" dirty="0" err="1" smtClean="0"/>
              <a:t>sskjdvsdbv</a:t>
            </a:r>
            <a:r>
              <a:rPr lang="en-US" dirty="0" smtClean="0"/>
              <a:t> </a:t>
            </a:r>
            <a:r>
              <a:rPr lang="en-US" dirty="0" err="1" smtClean="0"/>
              <a:t>djvndfz</a:t>
            </a:r>
            <a:r>
              <a:rPr lang="en-US" dirty="0" smtClean="0"/>
              <a:t> </a:t>
            </a:r>
            <a:r>
              <a:rPr lang="en-US" dirty="0" err="1" smtClean="0"/>
              <a:t>kjds</a:t>
            </a:r>
            <a:r>
              <a:rPr lang="en-US" dirty="0" smtClean="0"/>
              <a:t> </a:t>
            </a:r>
            <a:r>
              <a:rPr lang="en-US" dirty="0" err="1" smtClean="0"/>
              <a:t>jksd</a:t>
            </a:r>
            <a:r>
              <a:rPr lang="en-US" dirty="0" smtClean="0"/>
              <a:t> </a:t>
            </a:r>
            <a:r>
              <a:rPr lang="en-US" dirty="0" err="1" smtClean="0"/>
              <a:t>kjsdvnzdxvj</a:t>
            </a:r>
            <a:r>
              <a:rPr lang="en-US" dirty="0" smtClean="0"/>
              <a:t> </a:t>
            </a:r>
            <a:r>
              <a:rPr lang="en-US" dirty="0" err="1" smtClean="0"/>
              <a:t>sjd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Paragraph 2 </a:t>
            </a:r>
            <a:r>
              <a:rPr lang="en-US" dirty="0" err="1" smtClean="0"/>
              <a:t>sdfg</a:t>
            </a:r>
            <a:r>
              <a:rPr lang="en-US" dirty="0" smtClean="0"/>
              <a:t> </a:t>
            </a:r>
            <a:r>
              <a:rPr lang="en-US" dirty="0" err="1" smtClean="0"/>
              <a:t>dfhfkjg</a:t>
            </a:r>
            <a:r>
              <a:rPr lang="en-US" dirty="0" smtClean="0"/>
              <a:t> </a:t>
            </a:r>
            <a:r>
              <a:rPr lang="en-US" dirty="0" err="1" smtClean="0"/>
              <a:t>dfzkjbxdf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Bullet list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5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 </a:t>
            </a:r>
          </a:p>
          <a:p>
            <a:r>
              <a:rPr lang="en-US" dirty="0" smtClean="0"/>
              <a:t>Bullet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Whoa numbered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Sub numbered</a:t>
            </a:r>
          </a:p>
          <a:p>
            <a:pPr marL="1314450" lvl="2" indent="-514350"/>
            <a:r>
              <a:rPr lang="en-US" dirty="0" smtClean="0"/>
              <a:t>Sub </a:t>
            </a:r>
            <a:r>
              <a:rPr lang="en-US" smtClean="0"/>
              <a:t>sub bullet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4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Title</vt:lpstr>
      <vt:lpstr>Slide title</vt:lpstr>
      <vt:lpstr>Slide title 2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George</dc:creator>
  <cp:lastModifiedBy>George</cp:lastModifiedBy>
  <cp:revision>2</cp:revision>
  <dcterms:created xsi:type="dcterms:W3CDTF">2013-07-06T05:52:24Z</dcterms:created>
  <dcterms:modified xsi:type="dcterms:W3CDTF">2013-07-06T05:55:26Z</dcterms:modified>
</cp:coreProperties>
</file>