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658F44-6006-445E-A9A9-44C9A05F752A}">
          <p14:sldIdLst>
            <p14:sldId id="269"/>
          </p14:sldIdLst>
        </p14:section>
        <p14:section name="Untitled Section" id="{7252D16D-D32F-414A-91D6-C1630D9FDBE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Likhith Kumar Reddy" userId="c89b8b3b47bfb10e" providerId="LiveId" clId="{481A4471-6E6E-48DF-B68C-3EADC756C7C1}"/>
    <pc:docChg chg="undo custSel addSld delSld modSld sldOrd modSection">
      <pc:chgData name="G.Likhith Kumar Reddy" userId="c89b8b3b47bfb10e" providerId="LiveId" clId="{481A4471-6E6E-48DF-B68C-3EADC756C7C1}" dt="2022-07-25T08:17:13.083" v="908" actId="20577"/>
      <pc:docMkLst>
        <pc:docMk/>
      </pc:docMkLst>
      <pc:sldChg chg="delSp modSp add del mod modAnim">
        <pc:chgData name="G.Likhith Kumar Reddy" userId="c89b8b3b47bfb10e" providerId="LiveId" clId="{481A4471-6E6E-48DF-B68C-3EADC756C7C1}" dt="2022-07-25T08:17:13.083" v="908" actId="20577"/>
        <pc:sldMkLst>
          <pc:docMk/>
          <pc:sldMk cId="0" sldId="256"/>
        </pc:sldMkLst>
        <pc:spChg chg="del mod">
          <ac:chgData name="G.Likhith Kumar Reddy" userId="c89b8b3b47bfb10e" providerId="LiveId" clId="{481A4471-6E6E-48DF-B68C-3EADC756C7C1}" dt="2022-07-24T14:48:33.891" v="216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15:48.554" v="733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5T08:17:13.083" v="908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 modAnim">
        <pc:chgData name="G.Likhith Kumar Reddy" userId="c89b8b3b47bfb10e" providerId="LiveId" clId="{481A4471-6E6E-48DF-B68C-3EADC756C7C1}" dt="2022-07-24T15:08:37.821" v="708" actId="14100"/>
        <pc:sldMkLst>
          <pc:docMk/>
          <pc:sldMk cId="0" sldId="257"/>
        </pc:sldMkLst>
        <pc:spChg chg="mod">
          <ac:chgData name="G.Likhith Kumar Reddy" userId="c89b8b3b47bfb10e" providerId="LiveId" clId="{481A4471-6E6E-48DF-B68C-3EADC756C7C1}" dt="2022-07-24T15:08:37.821" v="708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8:20.983" v="706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7:59.410" v="702" actId="1076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07:21.089" v="699" actId="1036"/>
        <pc:sldMkLst>
          <pc:docMk/>
          <pc:sldMk cId="0" sldId="258"/>
        </pc:sldMkLst>
        <pc:spChg chg="mod">
          <ac:chgData name="G.Likhith Kumar Reddy" userId="c89b8b3b47bfb10e" providerId="LiveId" clId="{481A4471-6E6E-48DF-B68C-3EADC756C7C1}" dt="2022-07-24T15:07:21.089" v="699" actId="1036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10:10.502" v="719" actId="1076"/>
        <pc:sldMkLst>
          <pc:docMk/>
          <pc:sldMk cId="0" sldId="259"/>
        </pc:sldMkLst>
        <pc:spChg chg="mod">
          <ac:chgData name="G.Likhith Kumar Reddy" userId="c89b8b3b47bfb10e" providerId="LiveId" clId="{481A4471-6E6E-48DF-B68C-3EADC756C7C1}" dt="2022-07-24T15:10:04.766" v="718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10:10.502" v="719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7:00.896" v="696" actId="1076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10:32.380" v="720" actId="14100"/>
        <pc:sldMkLst>
          <pc:docMk/>
          <pc:sldMk cId="0" sldId="260"/>
        </pc:sldMkLst>
        <pc:spChg chg="mod">
          <ac:chgData name="G.Likhith Kumar Reddy" userId="c89b8b3b47bfb10e" providerId="LiveId" clId="{481A4471-6E6E-48DF-B68C-3EADC756C7C1}" dt="2022-07-24T15:10:32.380" v="720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3:54:21.560" v="190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3:43:09.276" v="93" actId="20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10:53.736" v="722" actId="14100"/>
        <pc:sldMkLst>
          <pc:docMk/>
          <pc:sldMk cId="0" sldId="261"/>
        </pc:sldMkLst>
        <pc:spChg chg="mod">
          <ac:chgData name="G.Likhith Kumar Reddy" userId="c89b8b3b47bfb10e" providerId="LiveId" clId="{481A4471-6E6E-48DF-B68C-3EADC756C7C1}" dt="2022-07-24T15:10:53.736" v="722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5:23.635" v="687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6:08.348" v="692" actId="20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05:06.337" v="685" actId="1076"/>
        <pc:sldMkLst>
          <pc:docMk/>
          <pc:sldMk cId="0" sldId="262"/>
        </pc:sldMkLst>
        <pc:spChg chg="mod">
          <ac:chgData name="G.Likhith Kumar Reddy" userId="c89b8b3b47bfb10e" providerId="LiveId" clId="{481A4471-6E6E-48DF-B68C-3EADC756C7C1}" dt="2022-07-24T15:05:06.337" v="685" actId="1076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12:52.982" v="724" actId="14100"/>
        <pc:sldMkLst>
          <pc:docMk/>
          <pc:sldMk cId="0" sldId="263"/>
        </pc:sldMkLst>
        <pc:spChg chg="mod">
          <ac:chgData name="G.Likhith Kumar Reddy" userId="c89b8b3b47bfb10e" providerId="LiveId" clId="{481A4471-6E6E-48DF-B68C-3EADC756C7C1}" dt="2022-07-24T15:12:52.982" v="724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4:35.634" v="683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5:04:29.170" v="682" actId="107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04:19.126" v="681" actId="1035"/>
        <pc:sldMkLst>
          <pc:docMk/>
          <pc:sldMk cId="0" sldId="264"/>
        </pc:sldMkLst>
        <pc:spChg chg="mod">
          <ac:chgData name="G.Likhith Kumar Reddy" userId="c89b8b3b47bfb10e" providerId="LiveId" clId="{481A4471-6E6E-48DF-B68C-3EADC756C7C1}" dt="2022-07-24T15:04:19.126" v="681" actId="1035"/>
          <ac:spMkLst>
            <pc:docMk/>
            <pc:sldMk cId="0" sldId="264"/>
            <ac:spMk id="2" creationId="{00000000-0000-0000-0000-000000000000}"/>
          </ac:spMkLst>
        </pc:spChg>
      </pc:sldChg>
      <pc:sldChg chg="modSp mod ord">
        <pc:chgData name="G.Likhith Kumar Reddy" userId="c89b8b3b47bfb10e" providerId="LiveId" clId="{481A4471-6E6E-48DF-B68C-3EADC756C7C1}" dt="2022-07-24T15:06:13.552" v="694"/>
        <pc:sldMkLst>
          <pc:docMk/>
          <pc:sldMk cId="0" sldId="265"/>
        </pc:sldMkLst>
        <pc:spChg chg="mod">
          <ac:chgData name="G.Likhith Kumar Reddy" userId="c89b8b3b47bfb10e" providerId="LiveId" clId="{481A4471-6E6E-48DF-B68C-3EADC756C7C1}" dt="2022-07-24T15:03:34.743" v="677" actId="1076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03:59.992" v="679" actId="1076"/>
        <pc:sldMkLst>
          <pc:docMk/>
          <pc:sldMk cId="0" sldId="266"/>
        </pc:sldMkLst>
        <pc:spChg chg="mod">
          <ac:chgData name="G.Likhith Kumar Reddy" userId="c89b8b3b47bfb10e" providerId="LiveId" clId="{481A4471-6E6E-48DF-B68C-3EADC756C7C1}" dt="2022-07-24T15:03:59.992" v="679" actId="1076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G.Likhith Kumar Reddy" userId="c89b8b3b47bfb10e" providerId="LiveId" clId="{481A4471-6E6E-48DF-B68C-3EADC756C7C1}" dt="2022-07-24T15:13:08.563" v="725" actId="14100"/>
        <pc:sldMkLst>
          <pc:docMk/>
          <pc:sldMk cId="0" sldId="267"/>
        </pc:sldMkLst>
        <pc:spChg chg="mod">
          <ac:chgData name="G.Likhith Kumar Reddy" userId="c89b8b3b47bfb10e" providerId="LiveId" clId="{481A4471-6E6E-48DF-B68C-3EADC756C7C1}" dt="2022-07-24T15:13:08.563" v="725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G.Likhith Kumar Reddy" userId="c89b8b3b47bfb10e" providerId="LiveId" clId="{481A4471-6E6E-48DF-B68C-3EADC756C7C1}" dt="2022-07-24T13:52:49.853" v="178" actId="207"/>
          <ac:spMkLst>
            <pc:docMk/>
            <pc:sldMk cId="0" sldId="267"/>
            <ac:spMk id="3" creationId="{00000000-0000-0000-0000-000000000000}"/>
          </ac:spMkLst>
        </pc:spChg>
      </pc:sldChg>
      <pc:sldChg chg="modSp mod modAnim">
        <pc:chgData name="G.Likhith Kumar Reddy" userId="c89b8b3b47bfb10e" providerId="LiveId" clId="{481A4471-6E6E-48DF-B68C-3EADC756C7C1}" dt="2022-07-24T15:03:09.280" v="675" actId="207"/>
        <pc:sldMkLst>
          <pc:docMk/>
          <pc:sldMk cId="0" sldId="268"/>
        </pc:sldMkLst>
        <pc:spChg chg="mod">
          <ac:chgData name="G.Likhith Kumar Reddy" userId="c89b8b3b47bfb10e" providerId="LiveId" clId="{481A4471-6E6E-48DF-B68C-3EADC756C7C1}" dt="2022-07-24T15:03:09.280" v="675" actId="207"/>
          <ac:spMkLst>
            <pc:docMk/>
            <pc:sldMk cId="0" sldId="268"/>
            <ac:spMk id="2" creationId="{00000000-0000-0000-0000-000000000000}"/>
          </ac:spMkLst>
        </pc:spChg>
      </pc:sldChg>
      <pc:sldChg chg="addSp delSp modSp new mod ord modAnim">
        <pc:chgData name="G.Likhith Kumar Reddy" userId="c89b8b3b47bfb10e" providerId="LiveId" clId="{481A4471-6E6E-48DF-B68C-3EADC756C7C1}" dt="2022-07-24T15:31:09.451" v="764" actId="1076"/>
        <pc:sldMkLst>
          <pc:docMk/>
          <pc:sldMk cId="3002752025" sldId="269"/>
        </pc:sldMkLst>
        <pc:spChg chg="del mod">
          <ac:chgData name="G.Likhith Kumar Reddy" userId="c89b8b3b47bfb10e" providerId="LiveId" clId="{481A4471-6E6E-48DF-B68C-3EADC756C7C1}" dt="2022-07-24T13:31:39.058" v="60" actId="478"/>
          <ac:spMkLst>
            <pc:docMk/>
            <pc:sldMk cId="3002752025" sldId="269"/>
            <ac:spMk id="2" creationId="{7FF440BF-DACB-58B7-A0BC-8B1AF0B3A275}"/>
          </ac:spMkLst>
        </pc:spChg>
        <pc:picChg chg="add mod">
          <ac:chgData name="G.Likhith Kumar Reddy" userId="c89b8b3b47bfb10e" providerId="LiveId" clId="{481A4471-6E6E-48DF-B68C-3EADC756C7C1}" dt="2022-07-24T15:31:09.451" v="764" actId="1076"/>
          <ac:picMkLst>
            <pc:docMk/>
            <pc:sldMk cId="3002752025" sldId="269"/>
            <ac:picMk id="3" creationId="{85A699D4-70F9-0077-A8A2-E28F6465A6B1}"/>
          </ac:picMkLst>
        </pc:picChg>
        <pc:picChg chg="add del mod">
          <ac:chgData name="G.Likhith Kumar Reddy" userId="c89b8b3b47bfb10e" providerId="LiveId" clId="{481A4471-6E6E-48DF-B68C-3EADC756C7C1}" dt="2022-07-24T15:30:36.558" v="756" actId="478"/>
          <ac:picMkLst>
            <pc:docMk/>
            <pc:sldMk cId="3002752025" sldId="269"/>
            <ac:picMk id="4" creationId="{A5DA2405-9616-DDF3-2091-458FC423DD40}"/>
          </ac:picMkLst>
        </pc:picChg>
      </pc:sldChg>
      <pc:sldChg chg="delSp modSp add del mod">
        <pc:chgData name="G.Likhith Kumar Reddy" userId="c89b8b3b47bfb10e" providerId="LiveId" clId="{481A4471-6E6E-48DF-B68C-3EADC756C7C1}" dt="2022-07-24T15:30:29.592" v="753" actId="47"/>
        <pc:sldMkLst>
          <pc:docMk/>
          <pc:sldMk cId="0" sldId="270"/>
        </pc:sldMkLst>
        <pc:picChg chg="del mod">
          <ac:chgData name="G.Likhith Kumar Reddy" userId="c89b8b3b47bfb10e" providerId="LiveId" clId="{481A4471-6E6E-48DF-B68C-3EADC756C7C1}" dt="2022-07-24T15:23:46.173" v="740" actId="21"/>
          <ac:picMkLst>
            <pc:docMk/>
            <pc:sldMk cId="0" sldId="270"/>
            <ac:picMk id="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7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3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58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0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5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67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2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3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4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2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81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MANA">
            <a:extLst>
              <a:ext uri="{FF2B5EF4-FFF2-40B4-BE49-F238E27FC236}">
                <a16:creationId xmlns:a16="http://schemas.microsoft.com/office/drawing/2014/main" id="{85A699D4-70F9-0077-A8A2-E28F6465A6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66800"/>
            <a:ext cx="8534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1219200"/>
            <a:ext cx="10333354" cy="51055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Grid-based</a:t>
            </a:r>
            <a:r>
              <a:rPr sz="2000" b="1" spc="-8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news</a:t>
            </a:r>
            <a:r>
              <a:rPr sz="2000" b="1" spc="-3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portal</a:t>
            </a:r>
            <a:r>
              <a:rPr sz="2000" b="1" spc="-3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44450">
              <a:lnSpc>
                <a:spcPct val="100600"/>
              </a:lnSpc>
              <a:spcBef>
                <a:spcPts val="1015"/>
              </a:spcBef>
            </a:pPr>
            <a:r>
              <a:rPr sz="2000">
                <a:latin typeface="Calibri"/>
                <a:cs typeface="Calibri"/>
              </a:rPr>
              <a:t>News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websites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commonly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built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grid-based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designs.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This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design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popular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choice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only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because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sharp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impressive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look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creates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but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also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one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most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effective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ways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to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manage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organize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large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amount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content.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The </a:t>
            </a:r>
            <a:r>
              <a:rPr sz="2000">
                <a:latin typeface="Calibri"/>
                <a:cs typeface="Calibri"/>
              </a:rPr>
              <a:t>grid-based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design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allows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break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content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into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comprehensive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blocks;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thereby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engage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users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to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000" b="1">
                <a:solidFill>
                  <a:srgbClr val="FFFF00"/>
                </a:solidFill>
                <a:latin typeface="Calibri"/>
                <a:cs typeface="Calibri"/>
              </a:rPr>
              <a:t>White</a:t>
            </a:r>
            <a:r>
              <a:rPr lang="en-IN" sz="20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IN" sz="2000" b="1">
                <a:solidFill>
                  <a:srgbClr val="FFFF00"/>
                </a:solidFill>
                <a:latin typeface="Calibri"/>
                <a:cs typeface="Calibri"/>
              </a:rPr>
              <a:t>space</a:t>
            </a:r>
            <a:r>
              <a:rPr lang="en-IN" sz="2000" b="1" spc="-4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maximization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940"/>
              </a:spcBef>
            </a:pPr>
            <a:r>
              <a:rPr sz="2000">
                <a:latin typeface="Calibri"/>
                <a:cs typeface="Calibri"/>
              </a:rPr>
              <a:t>Don’t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try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fill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white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space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content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bore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readers.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Embracing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maximum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white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space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important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</a:t>
            </a:r>
            <a:r>
              <a:rPr sz="2000" spc="-16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how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reader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where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they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should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focus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their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attention.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White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spaces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what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make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website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more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readable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simple,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even </a:t>
            </a:r>
            <a:r>
              <a:rPr sz="2000">
                <a:latin typeface="Calibri"/>
                <a:cs typeface="Calibri"/>
              </a:rPr>
              <a:t>though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filled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excessive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number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content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Easy</a:t>
            </a:r>
            <a:r>
              <a:rPr sz="2000" b="1" spc="-7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navigate</a:t>
            </a:r>
            <a:r>
              <a:rPr sz="2000" b="1" spc="-4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144145">
              <a:lnSpc>
                <a:spcPct val="100499"/>
              </a:lnSpc>
              <a:spcBef>
                <a:spcPts val="1015"/>
              </a:spcBef>
            </a:pPr>
            <a:r>
              <a:rPr sz="2000">
                <a:latin typeface="Calibri"/>
                <a:cs typeface="Calibri"/>
              </a:rPr>
              <a:t>News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designs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which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easy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navigate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more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likely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visited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by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readers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those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without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them. 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navigation </a:t>
            </a:r>
            <a:r>
              <a:rPr sz="2000">
                <a:latin typeface="Calibri"/>
                <a:cs typeface="Calibri"/>
              </a:rPr>
              <a:t>menu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should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simple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right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position. Most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websites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put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their</a:t>
            </a:r>
            <a:r>
              <a:rPr sz="2000" spc="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primary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navigation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menu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just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below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header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above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content</a:t>
            </a:r>
            <a:r>
              <a:rPr sz="1400" spc="-1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914400"/>
            <a:ext cx="9428480" cy="5724131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Frequent</a:t>
            </a:r>
            <a:r>
              <a:rPr sz="2000" b="1" spc="-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news</a:t>
            </a:r>
            <a:r>
              <a:rPr sz="2000" b="1" spc="-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updates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170815">
              <a:lnSpc>
                <a:spcPct val="100600"/>
              </a:lnSpc>
              <a:spcBef>
                <a:spcPts val="1015"/>
              </a:spcBef>
            </a:pPr>
            <a:r>
              <a:rPr sz="2000">
                <a:latin typeface="Calibri"/>
                <a:cs typeface="Calibri"/>
              </a:rPr>
              <a:t>Frequent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content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update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essential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existence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portal.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Without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frequent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updates,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website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will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not </a:t>
            </a:r>
            <a:r>
              <a:rPr sz="2000">
                <a:latin typeface="Calibri"/>
                <a:cs typeface="Calibri"/>
              </a:rPr>
              <a:t>attract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audience.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Frequent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content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affects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results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search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engines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as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well.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If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more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people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visit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website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regularly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then </a:t>
            </a:r>
            <a:r>
              <a:rPr sz="2000">
                <a:latin typeface="Calibri"/>
                <a:cs typeface="Calibri"/>
              </a:rPr>
              <a:t>more</a:t>
            </a:r>
            <a:r>
              <a:rPr sz="2000" spc="-1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likely</a:t>
            </a:r>
            <a:r>
              <a:rPr sz="2000">
                <a:latin typeface="Calibri"/>
                <a:cs typeface="Calibri"/>
              </a:rPr>
              <a:t> Google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like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Advertisement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 spaces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940"/>
              </a:spcBef>
            </a:pPr>
            <a:r>
              <a:rPr sz="2000">
                <a:latin typeface="Calibri"/>
                <a:cs typeface="Calibri"/>
              </a:rPr>
              <a:t>In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development,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monetary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features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as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important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as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content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service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features.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Integrating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advertisement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the </a:t>
            </a:r>
            <a:r>
              <a:rPr sz="2000">
                <a:latin typeface="Calibri"/>
                <a:cs typeface="Calibri"/>
              </a:rPr>
              <a:t>right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part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design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crucial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monetary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benefits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portal.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You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must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able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use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ads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without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turning</a:t>
            </a:r>
            <a:r>
              <a:rPr sz="2000" spc="50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readers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away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from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website.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The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right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places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banner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ads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sidebar,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both left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right,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header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footer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Style</a:t>
            </a:r>
            <a:r>
              <a:rPr sz="2000" b="1" spc="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matters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57150" algn="just">
              <a:lnSpc>
                <a:spcPct val="100499"/>
              </a:lnSpc>
              <a:spcBef>
                <a:spcPts val="1015"/>
              </a:spcBef>
            </a:pPr>
            <a:r>
              <a:rPr sz="2000">
                <a:latin typeface="Calibri"/>
                <a:cs typeface="Calibri"/>
              </a:rPr>
              <a:t>News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development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work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creativity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as</a:t>
            </a:r>
            <a:r>
              <a:rPr sz="2000" spc="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well.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Creating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website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 a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stylish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up-</a:t>
            </a:r>
            <a:r>
              <a:rPr sz="2000" spc="-10">
                <a:latin typeface="Calibri"/>
                <a:cs typeface="Calibri"/>
              </a:rPr>
              <a:t>to-the-minute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design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 absolute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process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art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creativity.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You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have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know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audience</a:t>
            </a:r>
            <a:r>
              <a:rPr sz="2000" spc="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 </a:t>
            </a:r>
            <a:r>
              <a:rPr sz="2000" spc="-10">
                <a:latin typeface="Calibri"/>
                <a:cs typeface="Calibri"/>
              </a:rPr>
              <a:t>design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them.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</a:t>
            </a:r>
            <a:r>
              <a:rPr sz="2000" spc="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have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many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online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apps</a:t>
            </a:r>
            <a:r>
              <a:rPr sz="2000" spc="7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on </a:t>
            </a:r>
            <a:r>
              <a:rPr sz="2000">
                <a:latin typeface="Calibri"/>
                <a:cs typeface="Calibri"/>
              </a:rPr>
              <a:t>my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mobile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go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most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attractive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one.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believe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most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readers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also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tend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do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so.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524000"/>
            <a:ext cx="9344025" cy="40999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Customised</a:t>
            </a:r>
            <a:r>
              <a:rPr sz="2000" b="1" spc="-18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news 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portal</a:t>
            </a:r>
            <a:r>
              <a:rPr sz="2000" b="1" spc="-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>
                <a:solidFill>
                  <a:srgbClr val="FFFF00"/>
                </a:solidFill>
                <a:latin typeface="Calibri"/>
                <a:cs typeface="Calibri"/>
              </a:rPr>
              <a:t>design</a:t>
            </a:r>
            <a:r>
              <a:rPr lang="en-IN" sz="2000" b="1" spc="-1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9200"/>
              </a:lnSpc>
              <a:spcBef>
                <a:spcPts val="1075"/>
              </a:spcBef>
            </a:pPr>
            <a:r>
              <a:rPr sz="2000">
                <a:latin typeface="Calibri"/>
                <a:cs typeface="Calibri"/>
              </a:rPr>
              <a:t>Online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development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should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provide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readers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possibility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customize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their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hope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page </a:t>
            </a:r>
            <a:r>
              <a:rPr sz="2000">
                <a:latin typeface="Calibri"/>
                <a:cs typeface="Calibri"/>
              </a:rPr>
              <a:t>giving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them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power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choose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sections,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contents,</a:t>
            </a:r>
            <a:r>
              <a:rPr sz="2000" spc="-1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topics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their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interest.</a:t>
            </a:r>
            <a:r>
              <a:rPr sz="2000" spc="-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If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design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fails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offer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this </a:t>
            </a:r>
            <a:r>
              <a:rPr sz="2000" spc="-10">
                <a:latin typeface="Calibri"/>
                <a:cs typeface="Calibri"/>
              </a:rPr>
              <a:t>personalized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reader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experience,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visitors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more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likely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leave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looking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some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others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which </a:t>
            </a:r>
            <a:r>
              <a:rPr sz="2000">
                <a:latin typeface="Calibri"/>
                <a:cs typeface="Calibri"/>
              </a:rPr>
              <a:t>offer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them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that.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6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>
                <a:solidFill>
                  <a:srgbClr val="FFFF00"/>
                </a:solidFill>
                <a:latin typeface="Calibri"/>
                <a:cs typeface="Calibri"/>
              </a:rPr>
              <a:t>Breaking</a:t>
            </a:r>
            <a:r>
              <a:rPr sz="2000" b="1" spc="-1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>
                <a:solidFill>
                  <a:srgbClr val="FFFF00"/>
                </a:solidFill>
                <a:latin typeface="Calibri"/>
                <a:cs typeface="Calibri"/>
              </a:rPr>
              <a:t>News</a:t>
            </a:r>
            <a:r>
              <a:rPr lang="en-IN" sz="2000" b="1" spc="-2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00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74295">
              <a:lnSpc>
                <a:spcPct val="110500"/>
              </a:lnSpc>
              <a:spcBef>
                <a:spcPts val="975"/>
              </a:spcBef>
            </a:pPr>
            <a:r>
              <a:rPr sz="2000">
                <a:latin typeface="Calibri"/>
                <a:cs typeface="Calibri"/>
              </a:rPr>
              <a:t>This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another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important</a:t>
            </a:r>
            <a:r>
              <a:rPr sz="2000" spc="-1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distinctive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feature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5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</a:t>
            </a:r>
            <a:r>
              <a:rPr sz="2000" spc="-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awesome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website</a:t>
            </a:r>
            <a:r>
              <a:rPr sz="2000" spc="-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development.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Instant </a:t>
            </a:r>
            <a:r>
              <a:rPr sz="2000">
                <a:latin typeface="Calibri"/>
                <a:cs typeface="Calibri"/>
              </a:rPr>
              <a:t>breaking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updates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with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unfolding</a:t>
            </a:r>
            <a:r>
              <a:rPr sz="2000" spc="-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stories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popular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interest</a:t>
            </a:r>
            <a:r>
              <a:rPr sz="2000" spc="-1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powerful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enough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keep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portal </a:t>
            </a:r>
            <a:r>
              <a:rPr sz="2000">
                <a:latin typeface="Calibri"/>
                <a:cs typeface="Calibri"/>
              </a:rPr>
              <a:t>dragging</a:t>
            </a:r>
            <a:r>
              <a:rPr sz="2000" spc="-1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readers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all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day.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If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one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brings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breaking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and</a:t>
            </a:r>
            <a:r>
              <a:rPr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shaking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readers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in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first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place,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then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they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more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likely</a:t>
            </a:r>
            <a:r>
              <a:rPr sz="2000" spc="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visit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your</a:t>
            </a:r>
            <a:r>
              <a:rPr sz="2000" spc="-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news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portal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looking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for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something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shakes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them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43800" y="1642682"/>
            <a:ext cx="3525900" cy="209994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1413" y="1072468"/>
            <a:ext cx="990599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35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1619" y="2042223"/>
            <a:ext cx="9237345" cy="3173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41300" marR="216535" indent="-228600">
              <a:lnSpc>
                <a:spcPct val="102600"/>
              </a:lnSpc>
              <a:spcBef>
                <a:spcPts val="7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50" b="1">
                <a:latin typeface="Trebuchet MS"/>
                <a:cs typeface="Trebuchet MS"/>
              </a:rPr>
              <a:t>The</a:t>
            </a:r>
            <a:r>
              <a:rPr sz="1850" b="1" spc="-15">
                <a:latin typeface="Trebuchet MS"/>
                <a:cs typeface="Trebuchet MS"/>
              </a:rPr>
              <a:t> </a:t>
            </a:r>
            <a:r>
              <a:rPr sz="1850" b="1" spc="-20">
                <a:latin typeface="Trebuchet MS"/>
                <a:cs typeface="Trebuchet MS"/>
              </a:rPr>
              <a:t>present</a:t>
            </a:r>
            <a:r>
              <a:rPr sz="1850" b="1" spc="-7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system</a:t>
            </a:r>
            <a:r>
              <a:rPr sz="1850" b="1" spc="-90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involves</a:t>
            </a:r>
            <a:r>
              <a:rPr sz="1850" b="1" spc="-100">
                <a:latin typeface="Trebuchet MS"/>
                <a:cs typeface="Trebuchet MS"/>
              </a:rPr>
              <a:t> </a:t>
            </a:r>
            <a:r>
              <a:rPr sz="1850" b="1" spc="-20">
                <a:latin typeface="Trebuchet MS"/>
                <a:cs typeface="Trebuchet MS"/>
              </a:rPr>
              <a:t>all</a:t>
            </a:r>
            <a:r>
              <a:rPr sz="1850" b="1" spc="-85">
                <a:latin typeface="Trebuchet MS"/>
                <a:cs typeface="Trebuchet MS"/>
              </a:rPr>
              <a:t> </a:t>
            </a:r>
            <a:r>
              <a:rPr sz="1850" b="1" spc="-90">
                <a:latin typeface="Trebuchet MS"/>
                <a:cs typeface="Trebuchet MS"/>
              </a:rPr>
              <a:t>the</a:t>
            </a:r>
            <a:r>
              <a:rPr sz="1850" b="1" spc="-70">
                <a:latin typeface="Trebuchet MS"/>
                <a:cs typeface="Trebuchet MS"/>
              </a:rPr>
              <a:t> </a:t>
            </a:r>
            <a:r>
              <a:rPr sz="1850" b="1" spc="-20">
                <a:latin typeface="Trebuchet MS"/>
                <a:cs typeface="Trebuchet MS"/>
              </a:rPr>
              <a:t>clerical</a:t>
            </a:r>
            <a:r>
              <a:rPr sz="1850" b="1" spc="-15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work</a:t>
            </a:r>
            <a:r>
              <a:rPr sz="1850" b="1" spc="10">
                <a:latin typeface="Trebuchet MS"/>
                <a:cs typeface="Trebuchet MS"/>
              </a:rPr>
              <a:t> </a:t>
            </a:r>
            <a:r>
              <a:rPr sz="1850" b="1" spc="-30">
                <a:latin typeface="Trebuchet MS"/>
                <a:cs typeface="Trebuchet MS"/>
              </a:rPr>
              <a:t>which</a:t>
            </a:r>
            <a:r>
              <a:rPr sz="1850" b="1" spc="-40">
                <a:latin typeface="Trebuchet MS"/>
                <a:cs typeface="Trebuchet MS"/>
              </a:rPr>
              <a:t> </a:t>
            </a:r>
            <a:r>
              <a:rPr sz="1850" b="1" spc="65">
                <a:latin typeface="Trebuchet MS"/>
                <a:cs typeface="Trebuchet MS"/>
              </a:rPr>
              <a:t>is</a:t>
            </a:r>
            <a:r>
              <a:rPr sz="1850" b="1" spc="-100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a</a:t>
            </a:r>
            <a:r>
              <a:rPr sz="1850" b="1" spc="-7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cumbersome</a:t>
            </a:r>
            <a:r>
              <a:rPr sz="1850" b="1" spc="-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And</a:t>
            </a:r>
            <a:r>
              <a:rPr sz="1850" b="1" spc="-45">
                <a:latin typeface="Trebuchet MS"/>
                <a:cs typeface="Trebuchet MS"/>
              </a:rPr>
              <a:t> </a:t>
            </a:r>
            <a:r>
              <a:rPr sz="1850" b="1" spc="-50">
                <a:latin typeface="Trebuchet MS"/>
                <a:cs typeface="Trebuchet MS"/>
              </a:rPr>
              <a:t>a </a:t>
            </a:r>
            <a:r>
              <a:rPr sz="1850" b="1" spc="-10">
                <a:latin typeface="Trebuchet MS"/>
                <a:cs typeface="Trebuchet MS"/>
              </a:rPr>
              <a:t>complicated</a:t>
            </a:r>
            <a:r>
              <a:rPr sz="1850" b="1" spc="10">
                <a:latin typeface="Trebuchet MS"/>
                <a:cs typeface="Trebuchet MS"/>
              </a:rPr>
              <a:t> </a:t>
            </a:r>
            <a:r>
              <a:rPr sz="1850" b="1" spc="-80">
                <a:latin typeface="Trebuchet MS"/>
                <a:cs typeface="Trebuchet MS"/>
              </a:rPr>
              <a:t>job.</a:t>
            </a:r>
            <a:r>
              <a:rPr sz="1850" b="1" spc="-60">
                <a:latin typeface="Trebuchet MS"/>
                <a:cs typeface="Trebuchet MS"/>
              </a:rPr>
              <a:t> </a:t>
            </a:r>
            <a:r>
              <a:rPr sz="1850" b="1" spc="-10">
                <a:latin typeface="Trebuchet MS"/>
                <a:cs typeface="Trebuchet MS"/>
              </a:rPr>
              <a:t>In</a:t>
            </a:r>
            <a:r>
              <a:rPr sz="1850" b="1" spc="-114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todays</a:t>
            </a:r>
            <a:r>
              <a:rPr sz="1850" b="1" spc="4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fast </a:t>
            </a:r>
            <a:r>
              <a:rPr sz="1850" b="1" spc="-40">
                <a:latin typeface="Trebuchet MS"/>
                <a:cs typeface="Trebuchet MS"/>
              </a:rPr>
              <a:t>life</a:t>
            </a:r>
            <a:r>
              <a:rPr sz="1850" b="1" spc="-145">
                <a:latin typeface="Trebuchet MS"/>
                <a:cs typeface="Trebuchet MS"/>
              </a:rPr>
              <a:t> </a:t>
            </a:r>
            <a:r>
              <a:rPr sz="1850" b="1" spc="-75">
                <a:latin typeface="Trebuchet MS"/>
                <a:cs typeface="Trebuchet MS"/>
              </a:rPr>
              <a:t>it</a:t>
            </a:r>
            <a:r>
              <a:rPr sz="1850" b="1" spc="-145">
                <a:latin typeface="Trebuchet MS"/>
                <a:cs typeface="Trebuchet MS"/>
              </a:rPr>
              <a:t> </a:t>
            </a:r>
            <a:r>
              <a:rPr sz="1850" b="1" spc="65">
                <a:latin typeface="Trebuchet MS"/>
                <a:cs typeface="Trebuchet MS"/>
              </a:rPr>
              <a:t>is</a:t>
            </a:r>
            <a:r>
              <a:rPr sz="1850" b="1" spc="-95">
                <a:latin typeface="Trebuchet MS"/>
                <a:cs typeface="Trebuchet MS"/>
              </a:rPr>
              <a:t> </a:t>
            </a:r>
            <a:r>
              <a:rPr sz="1850" b="1" spc="-30">
                <a:latin typeface="Trebuchet MS"/>
                <a:cs typeface="Trebuchet MS"/>
              </a:rPr>
              <a:t>difficult</a:t>
            </a:r>
            <a:r>
              <a:rPr sz="1850" b="1" spc="-75">
                <a:latin typeface="Trebuchet MS"/>
                <a:cs typeface="Trebuchet MS"/>
              </a:rPr>
              <a:t> </a:t>
            </a:r>
            <a:r>
              <a:rPr sz="1850" b="1" spc="-30">
                <a:latin typeface="Trebuchet MS"/>
                <a:cs typeface="Trebuchet MS"/>
              </a:rPr>
              <a:t>to</a:t>
            </a:r>
            <a:r>
              <a:rPr sz="1850" b="1" spc="-4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get</a:t>
            </a:r>
            <a:r>
              <a:rPr sz="1850" b="1" spc="-7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news</a:t>
            </a:r>
            <a:r>
              <a:rPr sz="1850" b="1" spc="-30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in</a:t>
            </a:r>
            <a:r>
              <a:rPr sz="1850" b="1" spc="-110">
                <a:latin typeface="Trebuchet MS"/>
                <a:cs typeface="Trebuchet MS"/>
              </a:rPr>
              <a:t> </a:t>
            </a:r>
            <a:r>
              <a:rPr sz="1850" b="1" spc="-70">
                <a:latin typeface="Trebuchet MS"/>
                <a:cs typeface="Trebuchet MS"/>
              </a:rPr>
              <a:t>their</a:t>
            </a:r>
            <a:r>
              <a:rPr sz="1850" b="1" spc="-50">
                <a:latin typeface="Trebuchet MS"/>
                <a:cs typeface="Trebuchet MS"/>
              </a:rPr>
              <a:t> </a:t>
            </a:r>
            <a:r>
              <a:rPr sz="1850" b="1" spc="-25">
                <a:latin typeface="Trebuchet MS"/>
                <a:cs typeface="Trebuchet MS"/>
              </a:rPr>
              <a:t>daily</a:t>
            </a:r>
            <a:r>
              <a:rPr sz="1850" b="1" spc="-85">
                <a:latin typeface="Trebuchet MS"/>
                <a:cs typeface="Trebuchet MS"/>
              </a:rPr>
              <a:t> </a:t>
            </a:r>
            <a:r>
              <a:rPr sz="1850" b="1" spc="-50">
                <a:latin typeface="Trebuchet MS"/>
                <a:cs typeface="Trebuchet MS"/>
              </a:rPr>
              <a:t>life.</a:t>
            </a:r>
            <a:r>
              <a:rPr sz="1850" b="1" spc="-130">
                <a:latin typeface="Trebuchet MS"/>
                <a:cs typeface="Trebuchet MS"/>
              </a:rPr>
              <a:t> </a:t>
            </a:r>
            <a:r>
              <a:rPr sz="1850" b="1" spc="-25">
                <a:latin typeface="Trebuchet MS"/>
                <a:cs typeface="Trebuchet MS"/>
              </a:rPr>
              <a:t>And </a:t>
            </a:r>
            <a:r>
              <a:rPr sz="1850" b="1">
                <a:latin typeface="Trebuchet MS"/>
                <a:cs typeface="Trebuchet MS"/>
              </a:rPr>
              <a:t>this</a:t>
            </a:r>
            <a:r>
              <a:rPr sz="1850" b="1" spc="-8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system</a:t>
            </a:r>
            <a:r>
              <a:rPr sz="1850" b="1" spc="-100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can</a:t>
            </a:r>
            <a:r>
              <a:rPr sz="1850" b="1" spc="-50">
                <a:latin typeface="Trebuchet MS"/>
                <a:cs typeface="Trebuchet MS"/>
              </a:rPr>
              <a:t> </a:t>
            </a:r>
            <a:r>
              <a:rPr sz="1850" b="1" spc="-30">
                <a:latin typeface="Trebuchet MS"/>
                <a:cs typeface="Trebuchet MS"/>
              </a:rPr>
              <a:t>be</a:t>
            </a:r>
            <a:r>
              <a:rPr sz="1850" b="1" spc="-8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of</a:t>
            </a:r>
            <a:r>
              <a:rPr sz="1850" b="1" spc="-50">
                <a:latin typeface="Trebuchet MS"/>
                <a:cs typeface="Trebuchet MS"/>
              </a:rPr>
              <a:t> </a:t>
            </a:r>
            <a:r>
              <a:rPr sz="1850" b="1" spc="-10">
                <a:latin typeface="Trebuchet MS"/>
                <a:cs typeface="Trebuchet MS"/>
              </a:rPr>
              <a:t>great </a:t>
            </a:r>
            <a:r>
              <a:rPr sz="1850" b="1" spc="-25">
                <a:latin typeface="Trebuchet MS"/>
                <a:cs typeface="Trebuchet MS"/>
              </a:rPr>
              <a:t>idea</a:t>
            </a:r>
            <a:r>
              <a:rPr sz="1850" b="1" spc="-13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because</a:t>
            </a:r>
            <a:r>
              <a:rPr sz="1850" b="1" spc="-15">
                <a:latin typeface="Trebuchet MS"/>
                <a:cs typeface="Trebuchet MS"/>
              </a:rPr>
              <a:t> </a:t>
            </a:r>
            <a:r>
              <a:rPr sz="1850" b="1" spc="-10">
                <a:latin typeface="Trebuchet MS"/>
                <a:cs typeface="Trebuchet MS"/>
              </a:rPr>
              <a:t>anyone</a:t>
            </a:r>
            <a:r>
              <a:rPr sz="1850" b="1" spc="-1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can</a:t>
            </a:r>
            <a:r>
              <a:rPr sz="1850" b="1" spc="-45">
                <a:latin typeface="Trebuchet MS"/>
                <a:cs typeface="Trebuchet MS"/>
              </a:rPr>
              <a:t> </a:t>
            </a:r>
            <a:r>
              <a:rPr sz="1850" b="1" spc="-10">
                <a:latin typeface="Trebuchet MS"/>
                <a:cs typeface="Trebuchet MS"/>
              </a:rPr>
              <a:t>read</a:t>
            </a:r>
            <a:r>
              <a:rPr sz="1850" b="1" spc="20">
                <a:latin typeface="Trebuchet MS"/>
                <a:cs typeface="Trebuchet MS"/>
              </a:rPr>
              <a:t> </a:t>
            </a:r>
            <a:r>
              <a:rPr sz="1850" b="1" spc="-75">
                <a:latin typeface="Trebuchet MS"/>
                <a:cs typeface="Trebuchet MS"/>
              </a:rPr>
              <a:t>it</a:t>
            </a:r>
            <a:r>
              <a:rPr sz="1850" b="1" spc="-145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in</a:t>
            </a:r>
            <a:r>
              <a:rPr sz="1850" b="1" spc="-110">
                <a:latin typeface="Trebuchet MS"/>
                <a:cs typeface="Trebuchet MS"/>
              </a:rPr>
              <a:t> </a:t>
            </a:r>
            <a:r>
              <a:rPr sz="1850" b="1" spc="-70">
                <a:latin typeface="Trebuchet MS"/>
                <a:cs typeface="Trebuchet MS"/>
              </a:rPr>
              <a:t>their</a:t>
            </a:r>
            <a:r>
              <a:rPr sz="1850" b="1" spc="-65">
                <a:latin typeface="Trebuchet MS"/>
                <a:cs typeface="Trebuchet MS"/>
              </a:rPr>
              <a:t> </a:t>
            </a:r>
            <a:r>
              <a:rPr sz="1850" b="1" spc="-75">
                <a:latin typeface="Trebuchet MS"/>
                <a:cs typeface="Trebuchet MS"/>
              </a:rPr>
              <a:t>internet</a:t>
            </a:r>
            <a:r>
              <a:rPr sz="1850" b="1" spc="-70">
                <a:latin typeface="Trebuchet MS"/>
                <a:cs typeface="Trebuchet MS"/>
              </a:rPr>
              <a:t> </a:t>
            </a:r>
            <a:r>
              <a:rPr sz="1850" b="1" spc="-25">
                <a:latin typeface="Trebuchet MS"/>
                <a:cs typeface="Trebuchet MS"/>
              </a:rPr>
              <a:t>at </a:t>
            </a:r>
            <a:r>
              <a:rPr sz="1850" b="1" spc="-20">
                <a:latin typeface="Trebuchet MS"/>
                <a:cs typeface="Trebuchet MS"/>
              </a:rPr>
              <a:t>anytime</a:t>
            </a:r>
            <a:r>
              <a:rPr sz="1850" b="1" spc="-120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in</a:t>
            </a:r>
            <a:r>
              <a:rPr sz="1850" b="1" spc="-110">
                <a:latin typeface="Trebuchet MS"/>
                <a:cs typeface="Trebuchet MS"/>
              </a:rPr>
              <a:t> </a:t>
            </a:r>
            <a:r>
              <a:rPr sz="1850" b="1" spc="-75">
                <a:latin typeface="Trebuchet MS"/>
                <a:cs typeface="Trebuchet MS"/>
              </a:rPr>
              <a:t>their</a:t>
            </a:r>
            <a:r>
              <a:rPr sz="1850" b="1" spc="-120">
                <a:latin typeface="Trebuchet MS"/>
                <a:cs typeface="Trebuchet MS"/>
              </a:rPr>
              <a:t> </a:t>
            </a:r>
            <a:r>
              <a:rPr sz="1850" b="1" spc="-10">
                <a:latin typeface="Trebuchet MS"/>
                <a:cs typeface="Trebuchet MS"/>
              </a:rPr>
              <a:t>daily</a:t>
            </a:r>
            <a:r>
              <a:rPr sz="1850" b="1" spc="-130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life</a:t>
            </a:r>
            <a:r>
              <a:rPr sz="1850" b="1" spc="-145">
                <a:latin typeface="Trebuchet MS"/>
                <a:cs typeface="Trebuchet MS"/>
              </a:rPr>
              <a:t> </a:t>
            </a:r>
            <a:r>
              <a:rPr sz="1850" b="1" spc="-55">
                <a:latin typeface="Trebuchet MS"/>
                <a:cs typeface="Trebuchet MS"/>
              </a:rPr>
              <a:t>at</a:t>
            </a:r>
            <a:r>
              <a:rPr sz="1850" b="1" spc="-8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any</a:t>
            </a:r>
            <a:r>
              <a:rPr sz="1850" b="1" spc="-140">
                <a:latin typeface="Trebuchet MS"/>
                <a:cs typeface="Trebuchet MS"/>
              </a:rPr>
              <a:t> </a:t>
            </a:r>
            <a:r>
              <a:rPr sz="1850" b="1" spc="-20">
                <a:latin typeface="Trebuchet MS"/>
                <a:cs typeface="Trebuchet MS"/>
              </a:rPr>
              <a:t>point</a:t>
            </a:r>
            <a:r>
              <a:rPr sz="1850" b="1" spc="-40">
                <a:latin typeface="Trebuchet MS"/>
                <a:cs typeface="Trebuchet MS"/>
              </a:rPr>
              <a:t> in</a:t>
            </a:r>
            <a:r>
              <a:rPr sz="1850" b="1" spc="-110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when</a:t>
            </a:r>
            <a:r>
              <a:rPr sz="1850" b="1" spc="-80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ever</a:t>
            </a:r>
            <a:r>
              <a:rPr sz="1850" b="1" spc="-120">
                <a:latin typeface="Trebuchet MS"/>
                <a:cs typeface="Trebuchet MS"/>
              </a:rPr>
              <a:t> </a:t>
            </a:r>
            <a:r>
              <a:rPr sz="1850" b="1" spc="-70">
                <a:latin typeface="Trebuchet MS"/>
                <a:cs typeface="Trebuchet MS"/>
              </a:rPr>
              <a:t>they</a:t>
            </a:r>
            <a:r>
              <a:rPr sz="1850" b="1" spc="-80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have</a:t>
            </a:r>
            <a:r>
              <a:rPr sz="1850" b="1" spc="-45">
                <a:latin typeface="Trebuchet MS"/>
                <a:cs typeface="Trebuchet MS"/>
              </a:rPr>
              <a:t> </a:t>
            </a:r>
            <a:r>
              <a:rPr sz="1850" b="1" spc="-10">
                <a:latin typeface="Trebuchet MS"/>
                <a:cs typeface="Trebuchet MS"/>
              </a:rPr>
              <a:t>time.</a:t>
            </a:r>
            <a:endParaRPr sz="1850">
              <a:latin typeface="Trebuchet MS"/>
              <a:cs typeface="Trebuchet MS"/>
            </a:endParaRPr>
          </a:p>
          <a:p>
            <a:pPr marL="241300" marR="30480" indent="-228600">
              <a:lnSpc>
                <a:spcPct val="1032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50" b="1" spc="-30">
                <a:latin typeface="Trebuchet MS"/>
                <a:cs typeface="Trebuchet MS"/>
              </a:rPr>
              <a:t>It</a:t>
            </a:r>
            <a:r>
              <a:rPr sz="1850" b="1" spc="-70">
                <a:latin typeface="Trebuchet MS"/>
                <a:cs typeface="Trebuchet MS"/>
              </a:rPr>
              <a:t> </a:t>
            </a:r>
            <a:r>
              <a:rPr sz="1850" b="1" spc="65">
                <a:latin typeface="Trebuchet MS"/>
                <a:cs typeface="Trebuchet MS"/>
              </a:rPr>
              <a:t>is</a:t>
            </a:r>
            <a:r>
              <a:rPr sz="1850" b="1" spc="-90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a</a:t>
            </a:r>
            <a:r>
              <a:rPr sz="1850" b="1" spc="-60">
                <a:latin typeface="Trebuchet MS"/>
                <a:cs typeface="Trebuchet MS"/>
              </a:rPr>
              <a:t> </a:t>
            </a:r>
            <a:r>
              <a:rPr sz="1850" b="1" spc="-50">
                <a:latin typeface="Trebuchet MS"/>
                <a:cs typeface="Trebuchet MS"/>
              </a:rPr>
              <a:t>very</a:t>
            </a:r>
            <a:r>
              <a:rPr sz="1850" b="1" spc="-80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cost-</a:t>
            </a:r>
            <a:r>
              <a:rPr sz="1850" b="1" spc="-25">
                <a:latin typeface="Trebuchet MS"/>
                <a:cs typeface="Trebuchet MS"/>
              </a:rPr>
              <a:t>effective</a:t>
            </a:r>
            <a:r>
              <a:rPr sz="1850" b="1" spc="-6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and</a:t>
            </a:r>
            <a:r>
              <a:rPr sz="1850" b="1" spc="40">
                <a:latin typeface="Trebuchet MS"/>
                <a:cs typeface="Trebuchet MS"/>
              </a:rPr>
              <a:t> </a:t>
            </a:r>
            <a:r>
              <a:rPr sz="1850" b="1" spc="-25">
                <a:latin typeface="Trebuchet MS"/>
                <a:cs typeface="Trebuchet MS"/>
              </a:rPr>
              <a:t>time-</a:t>
            </a:r>
            <a:r>
              <a:rPr sz="1850" b="1">
                <a:latin typeface="Trebuchet MS"/>
                <a:cs typeface="Trebuchet MS"/>
              </a:rPr>
              <a:t>saving</a:t>
            </a:r>
            <a:r>
              <a:rPr sz="1850" b="1" spc="-55">
                <a:latin typeface="Trebuchet MS"/>
                <a:cs typeface="Trebuchet MS"/>
              </a:rPr>
              <a:t> </a:t>
            </a:r>
            <a:r>
              <a:rPr sz="1850" b="1" spc="-35">
                <a:latin typeface="Trebuchet MS"/>
                <a:cs typeface="Trebuchet MS"/>
              </a:rPr>
              <a:t>Online</a:t>
            </a:r>
            <a:r>
              <a:rPr sz="1850" b="1" spc="-65">
                <a:latin typeface="Trebuchet MS"/>
                <a:cs typeface="Trebuchet MS"/>
              </a:rPr>
              <a:t> </a:t>
            </a:r>
            <a:r>
              <a:rPr sz="1850" b="1">
                <a:latin typeface="Trebuchet MS"/>
                <a:cs typeface="Trebuchet MS"/>
              </a:rPr>
              <a:t>News</a:t>
            </a:r>
            <a:r>
              <a:rPr sz="1850" b="1" spc="-90">
                <a:latin typeface="Trebuchet MS"/>
                <a:cs typeface="Trebuchet MS"/>
              </a:rPr>
              <a:t> </a:t>
            </a:r>
            <a:r>
              <a:rPr sz="1850" b="1" spc="-35">
                <a:latin typeface="Trebuchet MS"/>
                <a:cs typeface="Trebuchet MS"/>
              </a:rPr>
              <a:t>portal</a:t>
            </a:r>
            <a:r>
              <a:rPr sz="1850" b="1" spc="75">
                <a:latin typeface="Trebuchet MS"/>
                <a:cs typeface="Trebuchet MS"/>
              </a:rPr>
              <a:t> </a:t>
            </a:r>
            <a:r>
              <a:rPr sz="1850" b="1" spc="-40">
                <a:latin typeface="Trebuchet MS"/>
                <a:cs typeface="Trebuchet MS"/>
              </a:rPr>
              <a:t>project</a:t>
            </a:r>
            <a:r>
              <a:rPr sz="1850" b="1" spc="10">
                <a:latin typeface="Trebuchet MS"/>
                <a:cs typeface="Trebuchet MS"/>
              </a:rPr>
              <a:t> </a:t>
            </a:r>
            <a:r>
              <a:rPr sz="1850" b="1" spc="-45">
                <a:latin typeface="Trebuchet MS"/>
                <a:cs typeface="Trebuchet MS"/>
              </a:rPr>
              <a:t>in</a:t>
            </a:r>
            <a:r>
              <a:rPr sz="1850" b="1" spc="-100">
                <a:latin typeface="Trebuchet MS"/>
                <a:cs typeface="Trebuchet MS"/>
              </a:rPr>
              <a:t> </a:t>
            </a:r>
            <a:r>
              <a:rPr sz="1850" b="1" spc="-25">
                <a:latin typeface="Trebuchet MS"/>
                <a:cs typeface="Trebuchet MS"/>
              </a:rPr>
              <a:t>Java</a:t>
            </a:r>
            <a:r>
              <a:rPr sz="1850" spc="-25">
                <a:latin typeface="Trebuchet MS"/>
                <a:cs typeface="Trebuchet MS"/>
              </a:rPr>
              <a:t>.</a:t>
            </a:r>
            <a:r>
              <a:rPr sz="1850">
                <a:latin typeface="Trebuchet MS"/>
                <a:cs typeface="Trebuchet MS"/>
              </a:rPr>
              <a:t> </a:t>
            </a:r>
            <a:r>
              <a:rPr sz="1850" spc="-25">
                <a:latin typeface="Trebuchet MS"/>
                <a:cs typeface="Trebuchet MS"/>
              </a:rPr>
              <a:t>One </a:t>
            </a:r>
            <a:r>
              <a:rPr sz="1850" spc="55">
                <a:latin typeface="Trebuchet MS"/>
                <a:cs typeface="Trebuchet MS"/>
              </a:rPr>
              <a:t>does</a:t>
            </a:r>
            <a:r>
              <a:rPr sz="1850" spc="50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not</a:t>
            </a:r>
            <a:r>
              <a:rPr sz="1850" spc="-4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need</a:t>
            </a:r>
            <a:r>
              <a:rPr sz="1850" spc="-30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to</a:t>
            </a:r>
            <a:r>
              <a:rPr sz="1850" spc="25">
                <a:latin typeface="Trebuchet MS"/>
                <a:cs typeface="Trebuchet MS"/>
              </a:rPr>
              <a:t> </a:t>
            </a:r>
            <a:r>
              <a:rPr sz="1850" spc="95">
                <a:latin typeface="Trebuchet MS"/>
                <a:cs typeface="Trebuchet MS"/>
              </a:rPr>
              <a:t>go</a:t>
            </a:r>
            <a:r>
              <a:rPr sz="1850" spc="-4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away</a:t>
            </a:r>
            <a:r>
              <a:rPr sz="1850" spc="-9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to</a:t>
            </a:r>
            <a:r>
              <a:rPr sz="1850" spc="-50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buy</a:t>
            </a:r>
            <a:r>
              <a:rPr sz="1850" spc="-95">
                <a:latin typeface="Trebuchet MS"/>
                <a:cs typeface="Trebuchet MS"/>
              </a:rPr>
              <a:t> </a:t>
            </a:r>
            <a:r>
              <a:rPr sz="1850" spc="-30">
                <a:latin typeface="Trebuchet MS"/>
                <a:cs typeface="Trebuchet MS"/>
              </a:rPr>
              <a:t>the</a:t>
            </a:r>
            <a:r>
              <a:rPr sz="1850" spc="-4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newspaper.</a:t>
            </a:r>
            <a:r>
              <a:rPr sz="1850" spc="7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He/she</a:t>
            </a:r>
            <a:r>
              <a:rPr sz="1850" spc="30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can</a:t>
            </a:r>
            <a:r>
              <a:rPr sz="1850" spc="-1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read</a:t>
            </a:r>
            <a:r>
              <a:rPr sz="1850" spc="-30">
                <a:latin typeface="Trebuchet MS"/>
                <a:cs typeface="Trebuchet MS"/>
              </a:rPr>
              <a:t> the</a:t>
            </a:r>
            <a:r>
              <a:rPr sz="1850" spc="-50">
                <a:latin typeface="Trebuchet MS"/>
                <a:cs typeface="Trebuchet MS"/>
              </a:rPr>
              <a:t> </a:t>
            </a:r>
            <a:r>
              <a:rPr sz="1850" spc="60">
                <a:latin typeface="Trebuchet MS"/>
                <a:cs typeface="Trebuchet MS"/>
              </a:rPr>
              <a:t>news</a:t>
            </a:r>
            <a:r>
              <a:rPr sz="1850" spc="-25">
                <a:latin typeface="Trebuchet MS"/>
                <a:cs typeface="Trebuchet MS"/>
              </a:rPr>
              <a:t> </a:t>
            </a:r>
            <a:r>
              <a:rPr sz="1850" spc="-10">
                <a:latin typeface="Trebuchet MS"/>
                <a:cs typeface="Trebuchet MS"/>
              </a:rPr>
              <a:t>relevant </a:t>
            </a:r>
            <a:r>
              <a:rPr sz="1850">
                <a:latin typeface="Trebuchet MS"/>
                <a:cs typeface="Trebuchet MS"/>
              </a:rPr>
              <a:t>to</a:t>
            </a:r>
            <a:r>
              <a:rPr sz="1850" spc="-65">
                <a:latin typeface="Trebuchet MS"/>
                <a:cs typeface="Trebuchet MS"/>
              </a:rPr>
              <a:t> </a:t>
            </a:r>
            <a:r>
              <a:rPr sz="1850" spc="-10">
                <a:latin typeface="Trebuchet MS"/>
                <a:cs typeface="Trebuchet MS"/>
              </a:rPr>
              <a:t>his/her</a:t>
            </a:r>
            <a:r>
              <a:rPr sz="1850" spc="-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choice</a:t>
            </a:r>
            <a:r>
              <a:rPr sz="1850" spc="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at</a:t>
            </a:r>
            <a:r>
              <a:rPr sz="1850" spc="-60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a</a:t>
            </a:r>
            <a:r>
              <a:rPr sz="1850" spc="-90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single</a:t>
            </a:r>
            <a:r>
              <a:rPr sz="1850" spc="-6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click</a:t>
            </a:r>
            <a:r>
              <a:rPr sz="1850" spc="4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and</a:t>
            </a:r>
            <a:r>
              <a:rPr sz="1850" spc="-12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in</a:t>
            </a:r>
            <a:r>
              <a:rPr sz="1850" spc="-25">
                <a:latin typeface="Trebuchet MS"/>
                <a:cs typeface="Trebuchet MS"/>
              </a:rPr>
              <a:t> </a:t>
            </a:r>
            <a:r>
              <a:rPr sz="1850">
                <a:latin typeface="Trebuchet MS"/>
                <a:cs typeface="Trebuchet MS"/>
              </a:rPr>
              <a:t>a</a:t>
            </a:r>
            <a:r>
              <a:rPr sz="1850" spc="-90">
                <a:latin typeface="Trebuchet MS"/>
                <a:cs typeface="Trebuchet MS"/>
              </a:rPr>
              <a:t> </a:t>
            </a:r>
            <a:r>
              <a:rPr sz="1850" spc="-10">
                <a:latin typeface="Trebuchet MS"/>
                <a:cs typeface="Trebuchet MS"/>
              </a:rPr>
              <a:t>very</a:t>
            </a:r>
            <a:r>
              <a:rPr sz="1850" spc="40">
                <a:latin typeface="Trebuchet MS"/>
                <a:cs typeface="Trebuchet MS"/>
              </a:rPr>
              <a:t> </a:t>
            </a:r>
            <a:r>
              <a:rPr sz="1850" spc="-90">
                <a:latin typeface="Trebuchet MS"/>
                <a:cs typeface="Trebuchet MS"/>
              </a:rPr>
              <a:t>little</a:t>
            </a:r>
            <a:r>
              <a:rPr sz="1850" spc="10">
                <a:latin typeface="Trebuchet MS"/>
                <a:cs typeface="Trebuchet MS"/>
              </a:rPr>
              <a:t> </a:t>
            </a:r>
            <a:r>
              <a:rPr sz="1850" spc="-20">
                <a:latin typeface="Trebuchet MS"/>
                <a:cs typeface="Trebuchet MS"/>
              </a:rPr>
              <a:t>time</a:t>
            </a:r>
            <a:r>
              <a:rPr sz="1850" spc="-65">
                <a:latin typeface="Trebuchet MS"/>
                <a:cs typeface="Trebuchet MS"/>
              </a:rPr>
              <a:t> </a:t>
            </a:r>
            <a:r>
              <a:rPr sz="1850" spc="-10">
                <a:latin typeface="Trebuchet MS"/>
                <a:cs typeface="Trebuchet MS"/>
              </a:rPr>
              <a:t>stamp.</a:t>
            </a:r>
            <a:endParaRPr sz="185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14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50" spc="110">
                <a:latin typeface="Calibri"/>
                <a:cs typeface="Calibri"/>
              </a:rPr>
              <a:t>let’s</a:t>
            </a:r>
            <a:r>
              <a:rPr sz="1850" spc="-15">
                <a:latin typeface="Calibri"/>
                <a:cs typeface="Calibri"/>
              </a:rPr>
              <a:t> </a:t>
            </a:r>
            <a:r>
              <a:rPr sz="1850" spc="150">
                <a:latin typeface="Calibri"/>
                <a:cs typeface="Calibri"/>
              </a:rPr>
              <a:t>understand</a:t>
            </a:r>
            <a:r>
              <a:rPr sz="1850" spc="-35">
                <a:latin typeface="Calibri"/>
                <a:cs typeface="Calibri"/>
              </a:rPr>
              <a:t> </a:t>
            </a:r>
            <a:r>
              <a:rPr sz="1850" spc="130">
                <a:latin typeface="Calibri"/>
                <a:cs typeface="Calibri"/>
              </a:rPr>
              <a:t>that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185">
                <a:latin typeface="Calibri"/>
                <a:cs typeface="Calibri"/>
              </a:rPr>
              <a:t>news</a:t>
            </a:r>
            <a:r>
              <a:rPr sz="1850" spc="-15">
                <a:latin typeface="Calibri"/>
                <a:cs typeface="Calibri"/>
              </a:rPr>
              <a:t> </a:t>
            </a:r>
            <a:r>
              <a:rPr sz="1850" spc="145">
                <a:latin typeface="Calibri"/>
                <a:cs typeface="Calibri"/>
              </a:rPr>
              <a:t>reading</a:t>
            </a:r>
            <a:r>
              <a:rPr sz="1850" spc="-40">
                <a:latin typeface="Calibri"/>
                <a:cs typeface="Calibri"/>
              </a:rPr>
              <a:t> </a:t>
            </a:r>
            <a:r>
              <a:rPr sz="1850" spc="180">
                <a:latin typeface="Calibri"/>
                <a:cs typeface="Calibri"/>
              </a:rPr>
              <a:t>can</a:t>
            </a:r>
            <a:r>
              <a:rPr sz="1850" spc="5">
                <a:latin typeface="Calibri"/>
                <a:cs typeface="Calibri"/>
              </a:rPr>
              <a:t> </a:t>
            </a:r>
            <a:r>
              <a:rPr sz="1850" spc="165">
                <a:latin typeface="Calibri"/>
                <a:cs typeface="Calibri"/>
              </a:rPr>
              <a:t>have</a:t>
            </a:r>
            <a:r>
              <a:rPr sz="1850" spc="-75">
                <a:latin typeface="Calibri"/>
                <a:cs typeface="Calibri"/>
              </a:rPr>
              <a:t> </a:t>
            </a:r>
            <a:r>
              <a:rPr sz="1850" spc="160">
                <a:latin typeface="Calibri"/>
                <a:cs typeface="Calibri"/>
              </a:rPr>
              <a:t>several</a:t>
            </a:r>
            <a:r>
              <a:rPr sz="1850" spc="-105">
                <a:latin typeface="Calibri"/>
                <a:cs typeface="Calibri"/>
              </a:rPr>
              <a:t> </a:t>
            </a:r>
            <a:r>
              <a:rPr sz="1850" spc="145">
                <a:latin typeface="Calibri"/>
                <a:cs typeface="Calibri"/>
              </a:rPr>
              <a:t>benefits</a:t>
            </a:r>
            <a:r>
              <a:rPr sz="1850" spc="60">
                <a:latin typeface="Calibri"/>
                <a:cs typeface="Calibri"/>
              </a:rPr>
              <a:t> </a:t>
            </a:r>
            <a:r>
              <a:rPr sz="1850" spc="130">
                <a:latin typeface="Calibri"/>
                <a:cs typeface="Calibri"/>
              </a:rPr>
              <a:t>that</a:t>
            </a:r>
            <a:r>
              <a:rPr sz="1850" spc="-5">
                <a:latin typeface="Calibri"/>
                <a:cs typeface="Calibri"/>
              </a:rPr>
              <a:t> </a:t>
            </a:r>
            <a:r>
              <a:rPr sz="1850" spc="140">
                <a:latin typeface="Calibri"/>
                <a:cs typeface="Calibri"/>
              </a:rPr>
              <a:t>are</a:t>
            </a:r>
            <a:r>
              <a:rPr sz="1850" spc="-70">
                <a:latin typeface="Calibri"/>
                <a:cs typeface="Calibri"/>
              </a:rPr>
              <a:t> </a:t>
            </a:r>
            <a:r>
              <a:rPr sz="1850" spc="110">
                <a:latin typeface="Calibri"/>
                <a:cs typeface="Calibri"/>
              </a:rPr>
              <a:t>interlinked </a:t>
            </a:r>
            <a:r>
              <a:rPr sz="1850" spc="150">
                <a:latin typeface="Calibri"/>
                <a:cs typeface="Calibri"/>
              </a:rPr>
              <a:t>and</a:t>
            </a:r>
            <a:r>
              <a:rPr sz="1850" spc="-30">
                <a:latin typeface="Calibri"/>
                <a:cs typeface="Calibri"/>
              </a:rPr>
              <a:t> </a:t>
            </a:r>
            <a:r>
              <a:rPr sz="1850" spc="180">
                <a:latin typeface="Calibri"/>
                <a:cs typeface="Calibri"/>
              </a:rPr>
              <a:t>can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150">
                <a:latin typeface="Calibri"/>
                <a:cs typeface="Calibri"/>
              </a:rPr>
              <a:t>open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105">
                <a:latin typeface="Calibri"/>
                <a:cs typeface="Calibri"/>
              </a:rPr>
              <a:t>up</a:t>
            </a:r>
            <a:r>
              <a:rPr sz="1850" spc="135">
                <a:latin typeface="Calibri"/>
                <a:cs typeface="Calibri"/>
              </a:rPr>
              <a:t> </a:t>
            </a:r>
            <a:r>
              <a:rPr sz="1850" spc="170">
                <a:latin typeface="Calibri"/>
                <a:cs typeface="Calibri"/>
              </a:rPr>
              <a:t>avenues</a:t>
            </a:r>
            <a:r>
              <a:rPr sz="1850" spc="-15">
                <a:latin typeface="Calibri"/>
                <a:cs typeface="Calibri"/>
              </a:rPr>
              <a:t> </a:t>
            </a:r>
            <a:r>
              <a:rPr sz="1850" spc="135">
                <a:latin typeface="Calibri"/>
                <a:cs typeface="Calibri"/>
              </a:rPr>
              <a:t>to</a:t>
            </a:r>
            <a:r>
              <a:rPr sz="1850" spc="-30">
                <a:latin typeface="Calibri"/>
                <a:cs typeface="Calibri"/>
              </a:rPr>
              <a:t> </a:t>
            </a:r>
            <a:r>
              <a:rPr sz="1850" spc="155">
                <a:latin typeface="Calibri"/>
                <a:cs typeface="Calibri"/>
              </a:rPr>
              <a:t>increasing</a:t>
            </a:r>
            <a:r>
              <a:rPr sz="1850" spc="-30">
                <a:latin typeface="Calibri"/>
                <a:cs typeface="Calibri"/>
              </a:rPr>
              <a:t> </a:t>
            </a:r>
            <a:r>
              <a:rPr sz="1850" spc="140">
                <a:latin typeface="Calibri"/>
                <a:cs typeface="Calibri"/>
              </a:rPr>
              <a:t>knowledge,</a:t>
            </a:r>
            <a:r>
              <a:rPr sz="1850" spc="20">
                <a:latin typeface="Calibri"/>
                <a:cs typeface="Calibri"/>
              </a:rPr>
              <a:t> </a:t>
            </a:r>
            <a:r>
              <a:rPr sz="1850" spc="170">
                <a:latin typeface="Calibri"/>
                <a:cs typeface="Calibri"/>
              </a:rPr>
              <a:t>decreasing</a:t>
            </a:r>
            <a:r>
              <a:rPr sz="1850" spc="-110">
                <a:latin typeface="Calibri"/>
                <a:cs typeface="Calibri"/>
              </a:rPr>
              <a:t> </a:t>
            </a:r>
            <a:r>
              <a:rPr sz="1850" spc="105">
                <a:latin typeface="Calibri"/>
                <a:cs typeface="Calibri"/>
              </a:rPr>
              <a:t>illiteracy</a:t>
            </a:r>
            <a:r>
              <a:rPr sz="1850" spc="-45">
                <a:latin typeface="Calibri"/>
                <a:cs typeface="Calibri"/>
              </a:rPr>
              <a:t> </a:t>
            </a:r>
            <a:r>
              <a:rPr sz="1850" spc="150">
                <a:latin typeface="Calibri"/>
                <a:cs typeface="Calibri"/>
              </a:rPr>
              <a:t>and</a:t>
            </a:r>
            <a:r>
              <a:rPr sz="1850" spc="-30">
                <a:latin typeface="Calibri"/>
                <a:cs typeface="Calibri"/>
              </a:rPr>
              <a:t> </a:t>
            </a:r>
            <a:r>
              <a:rPr sz="1850" spc="40">
                <a:latin typeface="Calibri"/>
                <a:cs typeface="Calibri"/>
              </a:rPr>
              <a:t>in </a:t>
            </a:r>
            <a:r>
              <a:rPr sz="1850" spc="100">
                <a:latin typeface="Calibri"/>
                <a:cs typeface="Calibri"/>
              </a:rPr>
              <a:t>turn</a:t>
            </a:r>
            <a:r>
              <a:rPr sz="1850" spc="-5">
                <a:latin typeface="Calibri"/>
                <a:cs typeface="Calibri"/>
              </a:rPr>
              <a:t> </a:t>
            </a:r>
            <a:r>
              <a:rPr sz="1850" spc="155">
                <a:latin typeface="Calibri"/>
                <a:cs typeface="Calibri"/>
              </a:rPr>
              <a:t>creating</a:t>
            </a:r>
            <a:r>
              <a:rPr sz="1850" spc="-40">
                <a:latin typeface="Calibri"/>
                <a:cs typeface="Calibri"/>
              </a:rPr>
              <a:t> </a:t>
            </a:r>
            <a:r>
              <a:rPr sz="1850" spc="140">
                <a:latin typeface="Calibri"/>
                <a:cs typeface="Calibri"/>
              </a:rPr>
              <a:t>a</a:t>
            </a:r>
            <a:r>
              <a:rPr sz="1850" spc="-10">
                <a:latin typeface="Calibri"/>
                <a:cs typeface="Calibri"/>
              </a:rPr>
              <a:t> </a:t>
            </a:r>
            <a:r>
              <a:rPr sz="1850" spc="160">
                <a:latin typeface="Calibri"/>
                <a:cs typeface="Calibri"/>
              </a:rPr>
              <a:t>more</a:t>
            </a:r>
            <a:r>
              <a:rPr sz="1850">
                <a:latin typeface="Calibri"/>
                <a:cs typeface="Calibri"/>
              </a:rPr>
              <a:t> </a:t>
            </a:r>
            <a:r>
              <a:rPr sz="1850" spc="135">
                <a:latin typeface="Calibri"/>
                <a:cs typeface="Calibri"/>
              </a:rPr>
              <a:t>informed</a:t>
            </a:r>
            <a:r>
              <a:rPr sz="1850" spc="45">
                <a:latin typeface="Calibri"/>
                <a:cs typeface="Calibri"/>
              </a:rPr>
              <a:t> </a:t>
            </a:r>
            <a:r>
              <a:rPr sz="1850" spc="150">
                <a:latin typeface="Calibri"/>
                <a:cs typeface="Calibri"/>
              </a:rPr>
              <a:t>and</a:t>
            </a:r>
            <a:r>
              <a:rPr sz="1850" spc="-35">
                <a:latin typeface="Calibri"/>
                <a:cs typeface="Calibri"/>
              </a:rPr>
              <a:t> </a:t>
            </a:r>
            <a:r>
              <a:rPr sz="1850" spc="145">
                <a:latin typeface="Calibri"/>
                <a:cs typeface="Calibri"/>
              </a:rPr>
              <a:t>responsible</a:t>
            </a:r>
            <a:r>
              <a:rPr sz="1850" spc="5">
                <a:latin typeface="Calibri"/>
                <a:cs typeface="Calibri"/>
              </a:rPr>
              <a:t> </a:t>
            </a:r>
            <a:r>
              <a:rPr sz="1850" spc="120">
                <a:latin typeface="Calibri"/>
                <a:cs typeface="Calibri"/>
              </a:rPr>
              <a:t>society.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2133600"/>
            <a:ext cx="290487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260">
                <a:solidFill>
                  <a:schemeClr val="accent6">
                    <a:lumMod val="40000"/>
                    <a:lumOff val="60000"/>
                  </a:schemeClr>
                </a:solidFill>
              </a:rPr>
              <a:t>THANK</a:t>
            </a:r>
            <a:br>
              <a:rPr lang="en-IN" sz="6000" spc="26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sz="6000" spc="-675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sz="6000" spc="-35">
                <a:solidFill>
                  <a:schemeClr val="accent6">
                    <a:lumMod val="40000"/>
                    <a:lumOff val="60000"/>
                  </a:schemeClr>
                </a:solidFill>
              </a:rPr>
              <a:t>YOU!!!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990600"/>
            <a:ext cx="6096000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b="1" i="1" spc="250">
                <a:solidFill>
                  <a:schemeClr val="accent2">
                    <a:lumMod val="50000"/>
                  </a:schemeClr>
                </a:solidFill>
              </a:rPr>
              <a:t>MINI</a:t>
            </a:r>
            <a:r>
              <a:rPr sz="6600" b="1" i="1" spc="-17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sz="6600" b="1" i="1" spc="-50">
                <a:solidFill>
                  <a:schemeClr val="accent2">
                    <a:lumMod val="50000"/>
                  </a:schemeClr>
                </a:solidFill>
              </a:rPr>
              <a:t>PROJECT</a:t>
            </a:r>
            <a:endParaRPr sz="6600" b="1" i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286000"/>
            <a:ext cx="11048999" cy="3089307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n-IN" sz="3600" b="1" i="1" spc="-25">
                <a:solidFill>
                  <a:srgbClr val="FFFF00"/>
                </a:solidFill>
                <a:latin typeface="Trebuchet MS"/>
                <a:cs typeface="Trebuchet MS"/>
              </a:rPr>
              <a:t>                               TOPIC </a:t>
            </a:r>
            <a:r>
              <a:rPr lang="en-IN" sz="3600" b="1" i="1" spc="-25" dirty="0">
                <a:solidFill>
                  <a:srgbClr val="FFFF00"/>
                </a:solidFill>
                <a:latin typeface="Trebuchet MS"/>
                <a:cs typeface="Trebuchet MS"/>
              </a:rPr>
              <a:t>:-                                </a:t>
            </a:r>
            <a:endParaRPr lang="en-IN" sz="3600" b="1" i="1" spc="-25">
              <a:solidFill>
                <a:srgbClr val="FFFF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n-IN" sz="2400" b="1" i="1" spc="-265">
                <a:solidFill>
                  <a:srgbClr val="FFFF00"/>
                </a:solidFill>
                <a:latin typeface="Trebuchet MS"/>
                <a:cs typeface="Trebuchet MS"/>
              </a:rPr>
              <a:t>                                                            </a:t>
            </a:r>
            <a:r>
              <a:rPr sz="2400" i="1" spc="135">
                <a:highlight>
                  <a:srgbClr val="0000FF"/>
                </a:highlight>
                <a:latin typeface="Trebuchet MS"/>
                <a:cs typeface="Trebuchet MS"/>
              </a:rPr>
              <a:t>ONLINE</a:t>
            </a:r>
            <a:r>
              <a:rPr sz="2400" i="1" spc="-30">
                <a:highlight>
                  <a:srgbClr val="0000FF"/>
                </a:highlight>
                <a:latin typeface="Trebuchet MS"/>
                <a:cs typeface="Trebuchet MS"/>
              </a:rPr>
              <a:t> </a:t>
            </a:r>
            <a:r>
              <a:rPr sz="2400" i="1" spc="155">
                <a:highlight>
                  <a:srgbClr val="0000FF"/>
                </a:highlight>
                <a:latin typeface="Trebuchet MS"/>
                <a:cs typeface="Trebuchet MS"/>
              </a:rPr>
              <a:t>NEWS</a:t>
            </a:r>
            <a:r>
              <a:rPr sz="2400" i="1" spc="-5">
                <a:highlight>
                  <a:srgbClr val="0000FF"/>
                </a:highlight>
                <a:latin typeface="Trebuchet MS"/>
                <a:cs typeface="Trebuchet MS"/>
              </a:rPr>
              <a:t> </a:t>
            </a:r>
            <a:r>
              <a:rPr sz="2400" i="1" spc="-10">
                <a:highlight>
                  <a:srgbClr val="0000FF"/>
                </a:highlight>
                <a:latin typeface="Trebuchet MS"/>
                <a:cs typeface="Trebuchet MS"/>
              </a:rPr>
              <a:t>PORTAL</a:t>
            </a:r>
            <a:endParaRPr lang="en-IN" sz="2400" i="1" spc="-10">
              <a:highlight>
                <a:srgbClr val="0000FF"/>
              </a:highlight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lang="en-IN" sz="2400" i="1">
                <a:solidFill>
                  <a:srgbClr val="FFFF00"/>
                </a:solidFill>
                <a:latin typeface="Trebuchet MS"/>
                <a:cs typeface="Trebuchet MS"/>
              </a:rPr>
              <a:t>                                        </a:t>
            </a:r>
            <a:r>
              <a:rPr lang="en-IN" sz="2400" i="1" dirty="0">
                <a:solidFill>
                  <a:srgbClr val="FFFF00"/>
                </a:solidFill>
                <a:latin typeface="Trebuchet MS"/>
                <a:cs typeface="Trebuchet MS"/>
              </a:rPr>
              <a:t>   TEAM MEMB</a:t>
            </a:r>
            <a:endParaRPr lang="en-IN" sz="3600" i="1" spc="-10">
              <a:solidFill>
                <a:srgbClr val="FFFF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2356485" algn="l"/>
              </a:tabLst>
            </a:pPr>
            <a:r>
              <a:rPr sz="2400" i="1">
                <a:latin typeface="Trebuchet MS"/>
                <a:cs typeface="Trebuchet MS"/>
              </a:rPr>
              <a:t>	</a:t>
            </a:r>
            <a:r>
              <a:rPr lang="en-IN" sz="2400" i="1">
                <a:latin typeface="Trebuchet MS"/>
                <a:cs typeface="Trebuchet MS"/>
              </a:rPr>
              <a:t>           </a:t>
            </a:r>
            <a:r>
              <a:rPr lang="en-IN" sz="2400" i="1">
                <a:highlight>
                  <a:srgbClr val="800080"/>
                </a:highlight>
                <a:latin typeface="Trebuchet MS"/>
                <a:cs typeface="Trebuchet MS"/>
              </a:rPr>
              <a:t>G. </a:t>
            </a:r>
            <a:r>
              <a:rPr sz="2400" i="1" spc="50">
                <a:highlight>
                  <a:srgbClr val="800080"/>
                </a:highlight>
                <a:latin typeface="Trebuchet MS"/>
                <a:cs typeface="Trebuchet MS"/>
              </a:rPr>
              <a:t>LIKHITH</a:t>
            </a:r>
            <a:r>
              <a:rPr sz="2400" i="1" spc="-70">
                <a:highlight>
                  <a:srgbClr val="800080"/>
                </a:highlight>
                <a:latin typeface="Trebuchet MS"/>
                <a:cs typeface="Trebuchet MS"/>
              </a:rPr>
              <a:t> </a:t>
            </a:r>
            <a:r>
              <a:rPr sz="2400" i="1" spc="140">
                <a:highlight>
                  <a:srgbClr val="800080"/>
                </a:highlight>
                <a:latin typeface="Trebuchet MS"/>
                <a:cs typeface="Trebuchet MS"/>
              </a:rPr>
              <a:t>KUMAR</a:t>
            </a:r>
            <a:r>
              <a:rPr sz="2400" i="1" spc="5">
                <a:highlight>
                  <a:srgbClr val="800080"/>
                </a:highlight>
                <a:latin typeface="Trebuchet MS"/>
                <a:cs typeface="Trebuchet MS"/>
              </a:rPr>
              <a:t> </a:t>
            </a:r>
            <a:r>
              <a:rPr sz="2400" i="1" spc="70">
                <a:highlight>
                  <a:srgbClr val="800080"/>
                </a:highlight>
                <a:latin typeface="Trebuchet MS"/>
                <a:cs typeface="Trebuchet MS"/>
              </a:rPr>
              <a:t>REDDY</a:t>
            </a:r>
            <a:endParaRPr lang="en-IN" sz="2400" i="1">
              <a:highlight>
                <a:srgbClr val="800080"/>
              </a:highlight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  <a:tabLst>
                <a:tab pos="2356485" algn="l"/>
              </a:tabLst>
            </a:pPr>
            <a:r>
              <a:rPr lang="en-IN" sz="2400" i="1" spc="320">
                <a:latin typeface="Trebuchet MS"/>
                <a:cs typeface="Trebuchet MS"/>
              </a:rPr>
              <a:t>                              </a:t>
            </a:r>
            <a:r>
              <a:rPr lang="en-IN" sz="2400" i="1" spc="-10">
                <a:highlight>
                  <a:srgbClr val="800080"/>
                </a:highlight>
                <a:latin typeface="Trebuchet MS"/>
                <a:cs typeface="Trebuchet MS"/>
              </a:rPr>
              <a:t> </a:t>
            </a:r>
            <a:endParaRPr sz="2400" i="1">
              <a:highlight>
                <a:srgbClr val="800080"/>
              </a:highlight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6705600" y="762000"/>
            <a:ext cx="4527923" cy="190501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9400" y="258721"/>
            <a:ext cx="4527923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1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337595" y="1295400"/>
            <a:ext cx="8946541" cy="50966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115060">
              <a:lnSpc>
                <a:spcPct val="158600"/>
              </a:lnSpc>
              <a:spcBef>
                <a:spcPts val="125"/>
              </a:spcBef>
            </a:pPr>
            <a:r>
              <a:rPr sz="1800" b="0">
                <a:latin typeface="Trebuchet MS"/>
                <a:cs typeface="Trebuchet MS"/>
              </a:rPr>
              <a:t>News</a:t>
            </a:r>
            <a:r>
              <a:rPr sz="1800" b="0" spc="-120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Portal</a:t>
            </a:r>
            <a:r>
              <a:rPr sz="1800" b="0" spc="-2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is</a:t>
            </a:r>
            <a:r>
              <a:rPr sz="1800" b="0" spc="-40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an</a:t>
            </a:r>
            <a:r>
              <a:rPr sz="1800" b="0" spc="30">
                <a:latin typeface="Trebuchet MS"/>
                <a:cs typeface="Trebuchet MS"/>
              </a:rPr>
              <a:t> </a:t>
            </a:r>
            <a:r>
              <a:rPr sz="1800" b="0" spc="-65">
                <a:latin typeface="Trebuchet MS"/>
                <a:cs typeface="Trebuchet MS"/>
              </a:rPr>
              <a:t>online</a:t>
            </a:r>
            <a:r>
              <a:rPr sz="1800" b="0" spc="-100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communication</a:t>
            </a:r>
            <a:r>
              <a:rPr sz="1800" b="0" spc="-140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medium</a:t>
            </a:r>
            <a:r>
              <a:rPr sz="1800" b="0" spc="-150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for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65">
                <a:latin typeface="Trebuchet MS"/>
                <a:cs typeface="Trebuchet MS"/>
              </a:rPr>
              <a:t>internet</a:t>
            </a:r>
            <a:r>
              <a:rPr sz="1800" b="0" spc="-120">
                <a:latin typeface="Trebuchet MS"/>
                <a:cs typeface="Trebuchet MS"/>
              </a:rPr>
              <a:t> </a:t>
            </a:r>
            <a:r>
              <a:rPr sz="1800" b="0" spc="-35">
                <a:latin typeface="Trebuchet MS"/>
                <a:cs typeface="Trebuchet MS"/>
              </a:rPr>
              <a:t>users</a:t>
            </a:r>
            <a:r>
              <a:rPr sz="1800" b="0" spc="-114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which </a:t>
            </a:r>
            <a:r>
              <a:rPr sz="1800" b="0" spc="-70">
                <a:latin typeface="Trebuchet MS"/>
                <a:cs typeface="Trebuchet MS"/>
              </a:rPr>
              <a:t>are</a:t>
            </a:r>
            <a:r>
              <a:rPr sz="1800" b="0" spc="-100">
                <a:latin typeface="Trebuchet MS"/>
                <a:cs typeface="Trebuchet MS"/>
              </a:rPr>
              <a:t> </a:t>
            </a:r>
            <a:r>
              <a:rPr sz="1800" b="0" spc="-65">
                <a:latin typeface="Trebuchet MS"/>
                <a:cs typeface="Trebuchet MS"/>
              </a:rPr>
              <a:t>read </a:t>
            </a:r>
            <a:r>
              <a:rPr sz="1800" b="0" spc="-130">
                <a:latin typeface="Trebuchet MS"/>
                <a:cs typeface="Trebuchet MS"/>
              </a:rPr>
              <a:t>all</a:t>
            </a:r>
            <a:r>
              <a:rPr sz="1800" b="0" spc="-25">
                <a:latin typeface="Trebuchet MS"/>
                <a:cs typeface="Trebuchet MS"/>
              </a:rPr>
              <a:t> </a:t>
            </a:r>
            <a:r>
              <a:rPr sz="1800" b="0" spc="-30">
                <a:latin typeface="Trebuchet MS"/>
                <a:cs typeface="Trebuchet MS"/>
              </a:rPr>
              <a:t>over</a:t>
            </a:r>
            <a:r>
              <a:rPr sz="1800" b="0" spc="2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the</a:t>
            </a:r>
            <a:r>
              <a:rPr sz="1800" b="0" spc="-100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world.</a:t>
            </a:r>
            <a:r>
              <a:rPr sz="1800" b="0" spc="-270">
                <a:latin typeface="Trebuchet MS"/>
                <a:cs typeface="Trebuchet MS"/>
              </a:rPr>
              <a:t> </a:t>
            </a:r>
            <a:r>
              <a:rPr sz="1800" b="0" spc="-225">
                <a:latin typeface="Trebuchet MS"/>
                <a:cs typeface="Trebuchet MS"/>
              </a:rPr>
              <a:t>...</a:t>
            </a:r>
            <a:r>
              <a:rPr sz="1800" b="0" spc="-270">
                <a:latin typeface="Trebuchet MS"/>
                <a:cs typeface="Trebuchet MS"/>
              </a:rPr>
              <a:t> </a:t>
            </a:r>
            <a:r>
              <a:rPr sz="1800" b="0" spc="-35">
                <a:latin typeface="Trebuchet MS"/>
                <a:cs typeface="Trebuchet MS"/>
              </a:rPr>
              <a:t>The</a:t>
            </a:r>
            <a:r>
              <a:rPr sz="1800" b="0" spc="-20">
                <a:latin typeface="Trebuchet MS"/>
                <a:cs typeface="Trebuchet MS"/>
              </a:rPr>
              <a:t> news </a:t>
            </a:r>
            <a:r>
              <a:rPr sz="1800" b="0" spc="-70">
                <a:latin typeface="Trebuchet MS"/>
                <a:cs typeface="Trebuchet MS"/>
              </a:rPr>
              <a:t>portal</a:t>
            </a:r>
            <a:r>
              <a:rPr sz="1800" b="0" spc="-10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development</a:t>
            </a:r>
            <a:r>
              <a:rPr sz="1800" b="0" spc="-200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allows</a:t>
            </a:r>
            <a:r>
              <a:rPr sz="1800" b="0" spc="-25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to</a:t>
            </a:r>
            <a:r>
              <a:rPr sz="1800" b="0" spc="4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publish</a:t>
            </a:r>
            <a:r>
              <a:rPr sz="1800" b="0" spc="-130">
                <a:latin typeface="Trebuchet MS"/>
                <a:cs typeface="Trebuchet MS"/>
              </a:rPr>
              <a:t> </a:t>
            </a:r>
            <a:r>
              <a:rPr sz="1800" b="0" spc="-90">
                <a:latin typeface="Trebuchet MS"/>
                <a:cs typeface="Trebuchet MS"/>
              </a:rPr>
              <a:t>publications,</a:t>
            </a:r>
            <a:r>
              <a:rPr sz="1800" b="0" spc="-270">
                <a:latin typeface="Trebuchet MS"/>
                <a:cs typeface="Trebuchet MS"/>
              </a:rPr>
              <a:t> </a:t>
            </a:r>
            <a:r>
              <a:rPr sz="1800" b="0" spc="-40">
                <a:latin typeface="Trebuchet MS"/>
                <a:cs typeface="Trebuchet MS"/>
              </a:rPr>
              <a:t>press</a:t>
            </a:r>
            <a:r>
              <a:rPr sz="1800" b="0" spc="-110">
                <a:latin typeface="Trebuchet MS"/>
                <a:cs typeface="Trebuchet MS"/>
              </a:rPr>
              <a:t> </a:t>
            </a:r>
            <a:r>
              <a:rPr sz="1800" b="0" spc="-95">
                <a:latin typeface="Trebuchet MS"/>
                <a:cs typeface="Trebuchet MS"/>
              </a:rPr>
              <a:t>releases,</a:t>
            </a:r>
            <a:r>
              <a:rPr sz="1800" b="0" spc="-180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columns,</a:t>
            </a:r>
            <a:r>
              <a:rPr sz="1800" b="0" spc="-270">
                <a:latin typeface="Trebuchet MS"/>
                <a:cs typeface="Trebuchet MS"/>
              </a:rPr>
              <a:t> </a:t>
            </a:r>
            <a:r>
              <a:rPr sz="1800" b="0" spc="-105">
                <a:latin typeface="Trebuchet MS"/>
                <a:cs typeface="Trebuchet MS"/>
              </a:rPr>
              <a:t>articles,</a:t>
            </a:r>
            <a:r>
              <a:rPr sz="1800" b="0" spc="-100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blogs</a:t>
            </a:r>
            <a:r>
              <a:rPr sz="1800" b="0" spc="-2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and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other</a:t>
            </a:r>
            <a:r>
              <a:rPr sz="1800" b="0" spc="-45">
                <a:latin typeface="Trebuchet MS"/>
                <a:cs typeface="Trebuchet MS"/>
              </a:rPr>
              <a:t> news</a:t>
            </a:r>
            <a:r>
              <a:rPr sz="1800" b="0" spc="-110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related content.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b="0" spc="120">
                <a:latin typeface="Trebuchet MS"/>
                <a:cs typeface="Trebuchet MS"/>
              </a:rPr>
              <a:t>A</a:t>
            </a:r>
            <a:r>
              <a:rPr sz="1800" b="0" spc="-10">
                <a:latin typeface="Trebuchet MS"/>
                <a:cs typeface="Trebuchet MS"/>
              </a:rPr>
              <a:t> </a:t>
            </a:r>
            <a:r>
              <a:rPr sz="1800" b="0" spc="-45">
                <a:latin typeface="Trebuchet MS"/>
                <a:cs typeface="Trebuchet MS"/>
              </a:rPr>
              <a:t>news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portal</a:t>
            </a:r>
            <a:r>
              <a:rPr sz="1800" b="0" spc="-125">
                <a:latin typeface="Trebuchet MS"/>
                <a:cs typeface="Trebuchet MS"/>
              </a:rPr>
              <a:t> </a:t>
            </a:r>
            <a:r>
              <a:rPr sz="1800" b="0" spc="-30">
                <a:latin typeface="Trebuchet MS"/>
                <a:cs typeface="Trebuchet MS"/>
              </a:rPr>
              <a:t>is</a:t>
            </a:r>
            <a:r>
              <a:rPr sz="1800" b="0" spc="20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an</a:t>
            </a:r>
            <a:r>
              <a:rPr sz="1800" b="0" spc="-70">
                <a:latin typeface="Trebuchet MS"/>
                <a:cs typeface="Trebuchet MS"/>
              </a:rPr>
              <a:t> </a:t>
            </a:r>
            <a:r>
              <a:rPr sz="1800" b="0" spc="-85">
                <a:latin typeface="Trebuchet MS"/>
                <a:cs typeface="Trebuchet MS"/>
              </a:rPr>
              <a:t>access</a:t>
            </a:r>
            <a:r>
              <a:rPr sz="1800" b="0" spc="20">
                <a:latin typeface="Trebuchet MS"/>
                <a:cs typeface="Trebuchet MS"/>
              </a:rPr>
              <a:t> </a:t>
            </a:r>
            <a:r>
              <a:rPr sz="1800" b="0" spc="-55">
                <a:latin typeface="Trebuchet MS"/>
                <a:cs typeface="Trebuchet MS"/>
              </a:rPr>
              <a:t>point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to</a:t>
            </a:r>
            <a:r>
              <a:rPr sz="1800" b="0" spc="-65">
                <a:latin typeface="Trebuchet MS"/>
                <a:cs typeface="Trebuchet MS"/>
              </a:rPr>
              <a:t> </a:t>
            </a:r>
            <a:r>
              <a:rPr sz="1800" b="0" spc="-55">
                <a:latin typeface="Trebuchet MS"/>
                <a:cs typeface="Trebuchet MS"/>
              </a:rPr>
              <a:t>news;This</a:t>
            </a:r>
            <a:r>
              <a:rPr sz="1800" b="0" spc="20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is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90">
                <a:latin typeface="Trebuchet MS"/>
                <a:cs typeface="Trebuchet MS"/>
              </a:rPr>
              <a:t>generally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65">
                <a:latin typeface="Trebuchet MS"/>
                <a:cs typeface="Trebuchet MS"/>
              </a:rPr>
              <a:t>thought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95">
                <a:latin typeface="Trebuchet MS"/>
                <a:cs typeface="Trebuchet MS"/>
              </a:rPr>
              <a:t>of</a:t>
            </a:r>
            <a:r>
              <a:rPr sz="1800" b="0" spc="-10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as</a:t>
            </a:r>
            <a:r>
              <a:rPr sz="1800" b="0" spc="20">
                <a:latin typeface="Trebuchet MS"/>
                <a:cs typeface="Trebuchet MS"/>
              </a:rPr>
              <a:t> </a:t>
            </a:r>
            <a:r>
              <a:rPr sz="1800" b="0" spc="-140">
                <a:latin typeface="Trebuchet MS"/>
                <a:cs typeface="Trebuchet MS"/>
              </a:rPr>
              <a:t>a</a:t>
            </a:r>
            <a:r>
              <a:rPr sz="1800" b="0" spc="-40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Internet</a:t>
            </a:r>
            <a:r>
              <a:rPr sz="1800" b="0" spc="-21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connection</a:t>
            </a:r>
            <a:r>
              <a:rPr sz="1800" b="0" spc="-75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to</a:t>
            </a:r>
            <a:r>
              <a:rPr sz="1800" b="0" spc="5">
                <a:latin typeface="Trebuchet MS"/>
                <a:cs typeface="Trebuchet MS"/>
              </a:rPr>
              <a:t> </a:t>
            </a:r>
            <a:r>
              <a:rPr sz="1800" b="0" spc="-140">
                <a:latin typeface="Trebuchet MS"/>
                <a:cs typeface="Trebuchet MS"/>
              </a:rPr>
              <a:t>a</a:t>
            </a:r>
            <a:r>
              <a:rPr sz="1800" b="0" spc="-40">
                <a:latin typeface="Trebuchet MS"/>
                <a:cs typeface="Trebuchet MS"/>
              </a:rPr>
              <a:t> </a:t>
            </a:r>
            <a:r>
              <a:rPr sz="1800" b="0" spc="-45">
                <a:latin typeface="Trebuchet MS"/>
                <a:cs typeface="Trebuchet MS"/>
              </a:rPr>
              <a:t>news</a:t>
            </a:r>
            <a:r>
              <a:rPr sz="1800" b="0" spc="-140">
                <a:latin typeface="Trebuchet MS"/>
                <a:cs typeface="Trebuchet MS"/>
              </a:rPr>
              <a:t> </a:t>
            </a:r>
            <a:r>
              <a:rPr sz="1800" b="0" spc="-45">
                <a:latin typeface="Trebuchet MS"/>
                <a:cs typeface="Trebuchet MS"/>
              </a:rPr>
              <a:t>source</a:t>
            </a:r>
            <a:r>
              <a:rPr sz="1800" b="0" spc="-120">
                <a:latin typeface="Trebuchet MS"/>
                <a:cs typeface="Trebuchet MS"/>
              </a:rPr>
              <a:t> </a:t>
            </a:r>
            <a:r>
              <a:rPr sz="1800" b="0" spc="-55">
                <a:latin typeface="Trebuchet MS"/>
                <a:cs typeface="Trebuchet MS"/>
              </a:rPr>
              <a:t>but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the</a:t>
            </a:r>
            <a:r>
              <a:rPr sz="1800" b="0" spc="-35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definition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0" spc="-95">
                <a:latin typeface="Trebuchet MS"/>
                <a:cs typeface="Trebuchet MS"/>
              </a:rPr>
              <a:t>of</a:t>
            </a:r>
            <a:r>
              <a:rPr sz="1800" b="0" spc="-15">
                <a:latin typeface="Trebuchet MS"/>
                <a:cs typeface="Trebuchet MS"/>
              </a:rPr>
              <a:t> </a:t>
            </a:r>
            <a:r>
              <a:rPr sz="1800" b="0" spc="-140">
                <a:latin typeface="Trebuchet MS"/>
                <a:cs typeface="Trebuchet MS"/>
              </a:rPr>
              <a:t>a</a:t>
            </a:r>
            <a:r>
              <a:rPr sz="1800" b="0" spc="-190">
                <a:latin typeface="Trebuchet MS"/>
                <a:cs typeface="Trebuchet MS"/>
              </a:rPr>
              <a:t> </a:t>
            </a:r>
            <a:r>
              <a:rPr sz="1800" b="0" spc="-85">
                <a:latin typeface="Trebuchet MS"/>
                <a:cs typeface="Trebuchet MS"/>
              </a:rPr>
              <a:t>“Portal”</a:t>
            </a:r>
            <a:r>
              <a:rPr sz="1800" b="0" spc="-35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would</a:t>
            </a:r>
            <a:r>
              <a:rPr sz="1800" b="0" spc="-80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include</a:t>
            </a:r>
            <a:r>
              <a:rPr sz="1800" b="0" spc="-190">
                <a:latin typeface="Trebuchet MS"/>
                <a:cs typeface="Trebuchet MS"/>
              </a:rPr>
              <a:t> </a:t>
            </a:r>
            <a:r>
              <a:rPr sz="1800" b="0" spc="-140">
                <a:latin typeface="Trebuchet MS"/>
                <a:cs typeface="Trebuchet MS"/>
              </a:rPr>
              <a:t>a</a:t>
            </a:r>
            <a:r>
              <a:rPr sz="1800" b="0" spc="50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newspaper,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0" spc="-100">
                <a:latin typeface="Trebuchet MS"/>
                <a:cs typeface="Trebuchet MS"/>
              </a:rPr>
              <a:t>magazine</a:t>
            </a:r>
            <a:r>
              <a:rPr sz="1800" b="0" spc="-130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or </a:t>
            </a:r>
            <a:r>
              <a:rPr sz="1800" b="0" spc="-85">
                <a:latin typeface="Trebuchet MS"/>
                <a:cs typeface="Trebuchet MS"/>
              </a:rPr>
              <a:t>any</a:t>
            </a:r>
            <a:r>
              <a:rPr sz="1800" b="0" spc="-145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other</a:t>
            </a:r>
            <a:r>
              <a:rPr sz="1800" b="0" spc="-80">
                <a:latin typeface="Trebuchet MS"/>
                <a:cs typeface="Trebuchet MS"/>
              </a:rPr>
              <a:t> </a:t>
            </a:r>
            <a:r>
              <a:rPr sz="1800" b="0" spc="-85">
                <a:latin typeface="Trebuchet MS"/>
                <a:cs typeface="Trebuchet MS"/>
              </a:rPr>
              <a:t>access</a:t>
            </a:r>
            <a:r>
              <a:rPr sz="1800" b="0" spc="15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to</a:t>
            </a:r>
            <a:r>
              <a:rPr sz="1800" b="0" spc="-5">
                <a:latin typeface="Trebuchet MS"/>
                <a:cs typeface="Trebuchet MS"/>
              </a:rPr>
              <a:t> </a:t>
            </a:r>
            <a:r>
              <a:rPr sz="1800" b="0" spc="-40">
                <a:latin typeface="Trebuchet MS"/>
                <a:cs typeface="Trebuchet MS"/>
              </a:rPr>
              <a:t>news.A</a:t>
            </a:r>
            <a:r>
              <a:rPr sz="1800" b="0" spc="-15">
                <a:latin typeface="Trebuchet MS"/>
                <a:cs typeface="Trebuchet MS"/>
              </a:rPr>
              <a:t> </a:t>
            </a:r>
            <a:r>
              <a:rPr sz="1800" b="0" spc="-65">
                <a:latin typeface="Trebuchet MS"/>
                <a:cs typeface="Trebuchet MS"/>
              </a:rPr>
              <a:t>web</a:t>
            </a:r>
            <a:r>
              <a:rPr sz="1800" b="0" spc="-15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portal</a:t>
            </a:r>
            <a:r>
              <a:rPr sz="1800" b="0" spc="-50">
                <a:latin typeface="Trebuchet MS"/>
                <a:cs typeface="Trebuchet MS"/>
              </a:rPr>
              <a:t> </a:t>
            </a:r>
            <a:r>
              <a:rPr sz="1800" b="0" spc="-30">
                <a:latin typeface="Trebuchet MS"/>
                <a:cs typeface="Trebuchet MS"/>
              </a:rPr>
              <a:t>is</a:t>
            </a:r>
            <a:r>
              <a:rPr sz="1800" b="0" spc="10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any</a:t>
            </a:r>
            <a:r>
              <a:rPr sz="1800" b="0" spc="245">
                <a:latin typeface="Trebuchet MS"/>
                <a:cs typeface="Trebuchet MS"/>
              </a:rPr>
              <a:t> </a:t>
            </a:r>
            <a:r>
              <a:rPr sz="1800" b="0" spc="-85">
                <a:latin typeface="Trebuchet MS"/>
                <a:cs typeface="Trebuchet MS"/>
              </a:rPr>
              <a:t>access</a:t>
            </a:r>
            <a:r>
              <a:rPr sz="1800" b="0" spc="10">
                <a:latin typeface="Trebuchet MS"/>
                <a:cs typeface="Trebuchet MS"/>
              </a:rPr>
              <a:t> </a:t>
            </a:r>
            <a:r>
              <a:rPr sz="1800" b="0" spc="-55">
                <a:latin typeface="Trebuchet MS"/>
                <a:cs typeface="Trebuchet MS"/>
              </a:rPr>
              <a:t>point</a:t>
            </a:r>
            <a:r>
              <a:rPr sz="1800" b="0" spc="-65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to</a:t>
            </a:r>
            <a:r>
              <a:rPr sz="1800" b="0" spc="-7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the</a:t>
            </a:r>
            <a:r>
              <a:rPr sz="1800" b="0" spc="-40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Internetwebsite</a:t>
            </a:r>
            <a:r>
              <a:rPr sz="1800" b="0" spc="-200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development</a:t>
            </a:r>
            <a:r>
              <a:rPr sz="1800" b="0" spc="-220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that</a:t>
            </a:r>
            <a:r>
              <a:rPr sz="1800" b="0" spc="-65">
                <a:latin typeface="Trebuchet MS"/>
                <a:cs typeface="Trebuchet MS"/>
              </a:rPr>
              <a:t> </a:t>
            </a:r>
            <a:r>
              <a:rPr sz="1800" b="0" spc="-90">
                <a:latin typeface="Trebuchet MS"/>
                <a:cs typeface="Trebuchet MS"/>
              </a:rPr>
              <a:t>will</a:t>
            </a:r>
            <a:r>
              <a:rPr sz="1800" b="0" spc="-50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servenews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b="0" spc="-75">
                <a:latin typeface="Trebuchet MS"/>
                <a:cs typeface="Trebuchet MS"/>
              </a:rPr>
              <a:t>portalrequirements,will</a:t>
            </a:r>
            <a:r>
              <a:rPr sz="1800" b="0" spc="-50">
                <a:latin typeface="Trebuchet MS"/>
                <a:cs typeface="Trebuchet MS"/>
              </a:rPr>
              <a:t> </a:t>
            </a:r>
            <a:r>
              <a:rPr sz="1800" b="0" spc="-105">
                <a:latin typeface="Trebuchet MS"/>
                <a:cs typeface="Trebuchet MS"/>
              </a:rPr>
              <a:t>actually</a:t>
            </a:r>
            <a:r>
              <a:rPr sz="1800" b="0" spc="-6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be</a:t>
            </a:r>
            <a:r>
              <a:rPr sz="1800" b="0" spc="-45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the</a:t>
            </a:r>
            <a:r>
              <a:rPr sz="1800" b="0" spc="33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online</a:t>
            </a:r>
            <a:r>
              <a:rPr sz="1800" b="0" spc="-125">
                <a:latin typeface="Trebuchet MS"/>
                <a:cs typeface="Trebuchet MS"/>
              </a:rPr>
              <a:t> </a:t>
            </a:r>
            <a:r>
              <a:rPr sz="1800" b="0" spc="-60">
                <a:latin typeface="Trebuchet MS"/>
                <a:cs typeface="Trebuchet MS"/>
              </a:rPr>
              <a:t>presence</a:t>
            </a:r>
            <a:r>
              <a:rPr sz="1800" b="0" spc="-200">
                <a:latin typeface="Trebuchet MS"/>
                <a:cs typeface="Trebuchet MS"/>
              </a:rPr>
              <a:t> </a:t>
            </a:r>
            <a:r>
              <a:rPr sz="1800" b="0" spc="-95">
                <a:latin typeface="Trebuchet MS"/>
                <a:cs typeface="Trebuchet MS"/>
              </a:rPr>
              <a:t>of</a:t>
            </a:r>
            <a:r>
              <a:rPr sz="1800" b="0" spc="-15">
                <a:latin typeface="Trebuchet MS"/>
                <a:cs typeface="Trebuchet MS"/>
              </a:rPr>
              <a:t> </a:t>
            </a:r>
            <a:r>
              <a:rPr sz="1800" b="0" spc="-140">
                <a:latin typeface="Trebuchet MS"/>
                <a:cs typeface="Trebuchet MS"/>
              </a:rPr>
              <a:t>a</a:t>
            </a:r>
            <a:r>
              <a:rPr sz="1800" b="0" spc="25">
                <a:latin typeface="Trebuchet MS"/>
                <a:cs typeface="Trebuchet MS"/>
              </a:rPr>
              <a:t> </a:t>
            </a:r>
            <a:r>
              <a:rPr sz="1800" b="0" spc="-90">
                <a:latin typeface="Trebuchet MS"/>
                <a:cs typeface="Trebuchet MS"/>
              </a:rPr>
              <a:t>newspaper,a</a:t>
            </a:r>
            <a:r>
              <a:rPr sz="1800" b="0" spc="-4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magazine</a:t>
            </a:r>
            <a:r>
              <a:rPr sz="1800" b="0" spc="260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or</a:t>
            </a:r>
            <a:r>
              <a:rPr sz="1800" b="0" spc="-5">
                <a:latin typeface="Trebuchet MS"/>
                <a:cs typeface="Trebuchet MS"/>
              </a:rPr>
              <a:t> </a:t>
            </a:r>
            <a:r>
              <a:rPr sz="1800" b="0" spc="-140">
                <a:latin typeface="Trebuchet MS"/>
                <a:cs typeface="Trebuchet MS"/>
              </a:rPr>
              <a:t>a</a:t>
            </a:r>
            <a:r>
              <a:rPr sz="1800" b="0" spc="-50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channel</a:t>
            </a:r>
            <a:r>
              <a:rPr sz="1800" b="0" spc="-204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that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55">
                <a:latin typeface="Trebuchet MS"/>
                <a:cs typeface="Trebuchet MS"/>
              </a:rPr>
              <a:t>cover</a:t>
            </a:r>
            <a:r>
              <a:rPr sz="1800" b="0" spc="-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the</a:t>
            </a:r>
            <a:r>
              <a:rPr sz="1800" b="0" spc="-125">
                <a:latin typeface="Trebuchet MS"/>
                <a:cs typeface="Trebuchet MS"/>
              </a:rPr>
              <a:t> local,</a:t>
            </a:r>
            <a:r>
              <a:rPr sz="1800" b="0" spc="-55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national</a:t>
            </a:r>
            <a:r>
              <a:rPr sz="1800" b="0" spc="-130">
                <a:latin typeface="Trebuchet MS"/>
                <a:cs typeface="Trebuchet MS"/>
              </a:rPr>
              <a:t> </a:t>
            </a:r>
            <a:r>
              <a:rPr sz="1800" b="0" spc="-25">
                <a:latin typeface="Trebuchet MS"/>
                <a:cs typeface="Trebuchet MS"/>
              </a:rPr>
              <a:t>or</a:t>
            </a:r>
          </a:p>
          <a:p>
            <a:pPr marL="12700" marR="74295">
              <a:lnSpc>
                <a:spcPts val="1650"/>
              </a:lnSpc>
              <a:spcBef>
                <a:spcPts val="1100"/>
              </a:spcBef>
            </a:pPr>
            <a:r>
              <a:rPr sz="1800" b="0" spc="-95">
                <a:latin typeface="Trebuchet MS"/>
                <a:cs typeface="Trebuchet MS"/>
              </a:rPr>
              <a:t>global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95">
                <a:latin typeface="Trebuchet MS"/>
                <a:cs typeface="Trebuchet MS"/>
              </a:rPr>
              <a:t>range.</a:t>
            </a:r>
            <a:r>
              <a:rPr sz="1800" b="0" spc="-204">
                <a:latin typeface="Trebuchet MS"/>
                <a:cs typeface="Trebuchet MS"/>
              </a:rPr>
              <a:t> </a:t>
            </a:r>
            <a:r>
              <a:rPr sz="1800" b="0" spc="-20">
                <a:latin typeface="Trebuchet MS"/>
                <a:cs typeface="Trebuchet MS"/>
              </a:rPr>
              <a:t>By</a:t>
            </a:r>
            <a:r>
              <a:rPr sz="1800" b="0" spc="-75">
                <a:latin typeface="Trebuchet MS"/>
                <a:cs typeface="Trebuchet MS"/>
              </a:rPr>
              <a:t> </a:t>
            </a:r>
            <a:r>
              <a:rPr sz="1800" b="0" spc="-65">
                <a:latin typeface="Trebuchet MS"/>
                <a:cs typeface="Trebuchet MS"/>
              </a:rPr>
              <a:t>using</a:t>
            </a:r>
            <a:r>
              <a:rPr sz="1800" b="0" spc="-130">
                <a:latin typeface="Trebuchet MS"/>
                <a:cs typeface="Trebuchet MS"/>
              </a:rPr>
              <a:t> </a:t>
            </a:r>
            <a:r>
              <a:rPr sz="1800" b="0" spc="-75">
                <a:latin typeface="Trebuchet MS"/>
                <a:cs typeface="Trebuchet MS"/>
              </a:rPr>
              <a:t>this</a:t>
            </a:r>
            <a:r>
              <a:rPr sz="1800" b="0" spc="-70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package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40">
                <a:latin typeface="Trebuchet MS"/>
                <a:cs typeface="Trebuchet MS"/>
              </a:rPr>
              <a:t>you</a:t>
            </a:r>
            <a:r>
              <a:rPr sz="1800" b="0" spc="-10">
                <a:latin typeface="Trebuchet MS"/>
                <a:cs typeface="Trebuchet MS"/>
              </a:rPr>
              <a:t> </a:t>
            </a:r>
            <a:r>
              <a:rPr sz="1800" b="0" spc="-90">
                <a:latin typeface="Trebuchet MS"/>
                <a:cs typeface="Trebuchet MS"/>
              </a:rPr>
              <a:t>will</a:t>
            </a:r>
            <a:r>
              <a:rPr sz="1800" b="0" spc="-55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be</a:t>
            </a:r>
            <a:r>
              <a:rPr sz="1800" b="0" spc="320">
                <a:latin typeface="Trebuchet MS"/>
                <a:cs typeface="Trebuchet MS"/>
              </a:rPr>
              <a:t> </a:t>
            </a:r>
            <a:r>
              <a:rPr sz="1800" b="0" spc="-105">
                <a:latin typeface="Trebuchet MS"/>
                <a:cs typeface="Trebuchet MS"/>
              </a:rPr>
              <a:t>able</a:t>
            </a:r>
            <a:r>
              <a:rPr sz="1800" b="0" spc="-130">
                <a:latin typeface="Trebuchet MS"/>
                <a:cs typeface="Trebuchet MS"/>
              </a:rPr>
              <a:t> </a:t>
            </a:r>
            <a:r>
              <a:rPr sz="1800" b="0">
                <a:latin typeface="Trebuchet MS"/>
                <a:cs typeface="Trebuchet MS"/>
              </a:rPr>
              <a:t>to</a:t>
            </a:r>
            <a:r>
              <a:rPr sz="1800" b="0" spc="-15">
                <a:latin typeface="Trebuchet MS"/>
                <a:cs typeface="Trebuchet MS"/>
              </a:rPr>
              <a:t> </a:t>
            </a:r>
            <a:r>
              <a:rPr sz="1800" b="0" spc="-70">
                <a:latin typeface="Trebuchet MS"/>
                <a:cs typeface="Trebuchet MS"/>
              </a:rPr>
              <a:t>upload</a:t>
            </a:r>
            <a:r>
              <a:rPr sz="1800" b="0" spc="-100">
                <a:latin typeface="Trebuchet MS"/>
                <a:cs typeface="Trebuchet MS"/>
              </a:rPr>
              <a:t> </a:t>
            </a:r>
            <a:r>
              <a:rPr sz="1800" b="0" spc="-45">
                <a:latin typeface="Trebuchet MS"/>
                <a:cs typeface="Trebuchet MS"/>
              </a:rPr>
              <a:t>news</a:t>
            </a:r>
            <a:r>
              <a:rPr sz="1800" b="0" spc="-14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and</a:t>
            </a:r>
            <a:r>
              <a:rPr sz="1800" b="0" spc="-105">
                <a:latin typeface="Trebuchet MS"/>
                <a:cs typeface="Trebuchet MS"/>
              </a:rPr>
              <a:t> </a:t>
            </a:r>
            <a:r>
              <a:rPr sz="1800" b="0" spc="-40">
                <a:latin typeface="Trebuchet MS"/>
                <a:cs typeface="Trebuchet MS"/>
              </a:rPr>
              <a:t>authors'</a:t>
            </a:r>
            <a:r>
              <a:rPr sz="1800" b="0" spc="-165">
                <a:latin typeface="Trebuchet MS"/>
                <a:cs typeface="Trebuchet MS"/>
              </a:rPr>
              <a:t> </a:t>
            </a:r>
            <a:r>
              <a:rPr sz="1800" b="0" spc="-35">
                <a:latin typeface="Trebuchet MS"/>
                <a:cs typeface="Trebuchet MS"/>
              </a:rPr>
              <a:t>posts</a:t>
            </a:r>
            <a:r>
              <a:rPr sz="1800" b="0" spc="5">
                <a:latin typeface="Trebuchet MS"/>
                <a:cs typeface="Trebuchet MS"/>
              </a:rPr>
              <a:t> </a:t>
            </a:r>
            <a:r>
              <a:rPr sz="1800" b="0" spc="-20">
                <a:latin typeface="Trebuchet MS"/>
                <a:cs typeface="Trebuchet MS"/>
              </a:rPr>
              <a:t>about</a:t>
            </a:r>
            <a:r>
              <a:rPr sz="1800" b="0" spc="229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politics,</a:t>
            </a:r>
            <a:r>
              <a:rPr sz="1800" b="0" spc="-140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economics,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85">
                <a:latin typeface="Trebuchet MS"/>
                <a:cs typeface="Trebuchet MS"/>
              </a:rPr>
              <a:t>culture,</a:t>
            </a:r>
            <a:r>
              <a:rPr sz="1800" b="0" spc="-155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sports, </a:t>
            </a:r>
            <a:r>
              <a:rPr sz="1800" b="0" spc="-25">
                <a:latin typeface="Trebuchet MS"/>
                <a:cs typeface="Trebuchet MS"/>
              </a:rPr>
              <a:t>the</a:t>
            </a: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b="0" spc="-50">
                <a:latin typeface="Trebuchet MS"/>
                <a:cs typeface="Trebuchet MS"/>
              </a:rPr>
              <a:t>environment</a:t>
            </a:r>
            <a:r>
              <a:rPr sz="1800" b="0" spc="-22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and</a:t>
            </a:r>
            <a:r>
              <a:rPr sz="1800" b="0" spc="-180">
                <a:latin typeface="Trebuchet MS"/>
                <a:cs typeface="Trebuchet MS"/>
              </a:rPr>
              <a:t> </a:t>
            </a:r>
            <a:r>
              <a:rPr sz="1800" b="0" spc="-85">
                <a:latin typeface="Trebuchet MS"/>
                <a:cs typeface="Trebuchet MS"/>
              </a:rPr>
              <a:t>enjoy</a:t>
            </a:r>
            <a:r>
              <a:rPr sz="1800" b="0" spc="-75">
                <a:latin typeface="Trebuchet MS"/>
                <a:cs typeface="Trebuchet MS"/>
              </a:rPr>
              <a:t> </a:t>
            </a:r>
            <a:r>
              <a:rPr sz="1800" b="0" spc="-100">
                <a:latin typeface="Trebuchet MS"/>
                <a:cs typeface="Trebuchet MS"/>
              </a:rPr>
              <a:t>having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50">
                <a:latin typeface="Trebuchet MS"/>
                <a:cs typeface="Trebuchet MS"/>
              </a:rPr>
              <a:t>visitors</a:t>
            </a:r>
            <a:r>
              <a:rPr sz="1800" b="0" spc="-60">
                <a:latin typeface="Trebuchet MS"/>
                <a:cs typeface="Trebuchet MS"/>
              </a:rPr>
              <a:t> </a:t>
            </a:r>
            <a:r>
              <a:rPr sz="1800" b="0" spc="-55">
                <a:latin typeface="Trebuchet MS"/>
                <a:cs typeface="Trebuchet MS"/>
              </a:rPr>
              <a:t>from</a:t>
            </a:r>
            <a:r>
              <a:rPr sz="1800" b="0" spc="-175">
                <a:latin typeface="Trebuchet MS"/>
                <a:cs typeface="Trebuchet MS"/>
              </a:rPr>
              <a:t> </a:t>
            </a:r>
            <a:r>
              <a:rPr sz="1800" b="0" spc="-35">
                <a:latin typeface="Trebuchet MS"/>
                <a:cs typeface="Trebuchet MS"/>
              </a:rPr>
              <a:t>all</a:t>
            </a:r>
            <a:r>
              <a:rPr sz="1800" b="0" spc="235">
                <a:latin typeface="Trebuchet MS"/>
                <a:cs typeface="Trebuchet MS"/>
              </a:rPr>
              <a:t> </a:t>
            </a:r>
            <a:r>
              <a:rPr sz="1800" b="0" spc="-30">
                <a:latin typeface="Trebuchet MS"/>
                <a:cs typeface="Trebuchet MS"/>
              </a:rPr>
              <a:t>over</a:t>
            </a:r>
            <a:r>
              <a:rPr sz="1800" b="0" spc="-45">
                <a:latin typeface="Trebuchet MS"/>
                <a:cs typeface="Trebuchet MS"/>
              </a:rPr>
              <a:t> </a:t>
            </a:r>
            <a:r>
              <a:rPr sz="1800" b="0" spc="-80">
                <a:latin typeface="Trebuchet MS"/>
                <a:cs typeface="Trebuchet MS"/>
              </a:rPr>
              <a:t>the</a:t>
            </a:r>
            <a:r>
              <a:rPr sz="1800" b="0" spc="-135">
                <a:latin typeface="Trebuchet MS"/>
                <a:cs typeface="Trebuchet MS"/>
              </a:rPr>
              <a:t> </a:t>
            </a:r>
            <a:r>
              <a:rPr sz="1800" b="0" spc="-10">
                <a:latin typeface="Trebuchet MS"/>
                <a:cs typeface="Trebuchet MS"/>
              </a:rPr>
              <a:t>world.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1325465"/>
            <a:ext cx="9337040" cy="43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8750">
              <a:lnSpc>
                <a:spcPct val="152300"/>
              </a:lnSpc>
              <a:spcBef>
                <a:spcPts val="120"/>
              </a:spcBef>
            </a:pPr>
            <a:r>
              <a:rPr sz="2400">
                <a:latin typeface="Trebuchet MS"/>
                <a:cs typeface="Trebuchet MS"/>
              </a:rPr>
              <a:t>News</a:t>
            </a:r>
            <a:r>
              <a:rPr sz="2400" spc="-75">
                <a:latin typeface="Trebuchet MS"/>
                <a:cs typeface="Trebuchet MS"/>
              </a:rPr>
              <a:t> </a:t>
            </a:r>
            <a:r>
              <a:rPr sz="2400" spc="-80">
                <a:latin typeface="Trebuchet MS"/>
                <a:cs typeface="Trebuchet MS"/>
              </a:rPr>
              <a:t>Portal</a:t>
            </a:r>
            <a:r>
              <a:rPr sz="2400" spc="-185">
                <a:latin typeface="Trebuchet MS"/>
                <a:cs typeface="Trebuchet MS"/>
              </a:rPr>
              <a:t> </a:t>
            </a:r>
            <a:r>
              <a:rPr sz="2400" spc="-55">
                <a:latin typeface="Trebuchet MS"/>
                <a:cs typeface="Trebuchet MS"/>
              </a:rPr>
              <a:t>is</a:t>
            </a:r>
            <a:r>
              <a:rPr sz="2400" spc="15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the</a:t>
            </a:r>
            <a:r>
              <a:rPr sz="2400" spc="-114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ultimate</a:t>
            </a:r>
            <a:r>
              <a:rPr sz="2400" spc="-195">
                <a:latin typeface="Trebuchet MS"/>
                <a:cs typeface="Trebuchet MS"/>
              </a:rPr>
              <a:t> </a:t>
            </a:r>
            <a:r>
              <a:rPr sz="2400" spc="-135">
                <a:latin typeface="Trebuchet MS"/>
                <a:cs typeface="Trebuchet MS"/>
              </a:rPr>
              <a:t>magazine</a:t>
            </a:r>
            <a:r>
              <a:rPr sz="2400" spc="-200">
                <a:latin typeface="Trebuchet MS"/>
                <a:cs typeface="Trebuchet MS"/>
              </a:rPr>
              <a:t> </a:t>
            </a:r>
            <a:r>
              <a:rPr sz="2400" spc="-110">
                <a:latin typeface="Trebuchet MS"/>
                <a:cs typeface="Trebuchet MS"/>
              </a:rPr>
              <a:t>theme</a:t>
            </a:r>
            <a:r>
              <a:rPr sz="2400" spc="-195">
                <a:latin typeface="Trebuchet MS"/>
                <a:cs typeface="Trebuchet MS"/>
              </a:rPr>
              <a:t> </a:t>
            </a:r>
            <a:r>
              <a:rPr sz="2400" spc="-110">
                <a:latin typeface="Trebuchet MS"/>
                <a:cs typeface="Trebuchet MS"/>
              </a:rPr>
              <a:t>with</a:t>
            </a:r>
            <a:r>
              <a:rPr sz="2400" spc="5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creative</a:t>
            </a:r>
            <a:r>
              <a:rPr sz="2400" spc="-114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design</a:t>
            </a:r>
            <a:r>
              <a:rPr sz="2400" spc="-165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and </a:t>
            </a:r>
            <a:r>
              <a:rPr sz="2400" spc="-95">
                <a:latin typeface="Trebuchet MS"/>
                <a:cs typeface="Trebuchet MS"/>
              </a:rPr>
              <a:t>powerful</a:t>
            </a:r>
            <a:r>
              <a:rPr sz="2400" spc="-195">
                <a:latin typeface="Trebuchet MS"/>
                <a:cs typeface="Trebuchet MS"/>
              </a:rPr>
              <a:t> </a:t>
            </a:r>
            <a:r>
              <a:rPr sz="2400" spc="-10">
                <a:latin typeface="Trebuchet MS"/>
                <a:cs typeface="Trebuchet MS"/>
              </a:rPr>
              <a:t>features </a:t>
            </a:r>
            <a:r>
              <a:rPr sz="2400" spc="-120">
                <a:latin typeface="Trebuchet MS"/>
                <a:cs typeface="Trebuchet MS"/>
              </a:rPr>
              <a:t>that</a:t>
            </a:r>
            <a:r>
              <a:rPr sz="2400" spc="-145">
                <a:latin typeface="Trebuchet MS"/>
                <a:cs typeface="Trebuchet MS"/>
              </a:rPr>
              <a:t> </a:t>
            </a:r>
            <a:r>
              <a:rPr sz="2400" spc="-95">
                <a:latin typeface="Trebuchet MS"/>
                <a:cs typeface="Trebuchet MS"/>
              </a:rPr>
              <a:t>allow</a:t>
            </a:r>
            <a:r>
              <a:rPr sz="2400" spc="-170">
                <a:latin typeface="Trebuchet MS"/>
                <a:cs typeface="Trebuchet MS"/>
              </a:rPr>
              <a:t> </a:t>
            </a:r>
            <a:r>
              <a:rPr sz="2400" spc="-75">
                <a:latin typeface="Trebuchet MS"/>
                <a:cs typeface="Trebuchet MS"/>
              </a:rPr>
              <a:t>you</a:t>
            </a:r>
            <a:r>
              <a:rPr sz="2400" spc="-110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to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quickly</a:t>
            </a:r>
            <a:r>
              <a:rPr sz="2400" spc="-195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and</a:t>
            </a:r>
            <a:r>
              <a:rPr sz="2400" spc="-204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easily</a:t>
            </a:r>
            <a:r>
              <a:rPr sz="2400" spc="-130">
                <a:latin typeface="Trebuchet MS"/>
                <a:cs typeface="Trebuchet MS"/>
              </a:rPr>
              <a:t> </a:t>
            </a:r>
            <a:r>
              <a:rPr sz="2400" spc="-114">
                <a:latin typeface="Trebuchet MS"/>
                <a:cs typeface="Trebuchet MS"/>
              </a:rPr>
              <a:t>create</a:t>
            </a:r>
            <a:r>
              <a:rPr sz="2400" spc="-140">
                <a:latin typeface="Trebuchet MS"/>
                <a:cs typeface="Trebuchet MS"/>
              </a:rPr>
              <a:t> </a:t>
            </a:r>
            <a:r>
              <a:rPr sz="2400" spc="-195">
                <a:latin typeface="Trebuchet MS"/>
                <a:cs typeface="Trebuchet MS"/>
              </a:rPr>
              <a:t>a</a:t>
            </a:r>
            <a:r>
              <a:rPr sz="2400" spc="-105">
                <a:latin typeface="Trebuchet MS"/>
                <a:cs typeface="Trebuchet MS"/>
              </a:rPr>
              <a:t> </a:t>
            </a:r>
            <a:r>
              <a:rPr sz="2400" spc="-120">
                <a:latin typeface="Trebuchet MS"/>
                <a:cs typeface="Trebuchet MS"/>
              </a:rPr>
              <a:t>style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to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95">
                <a:latin typeface="Trebuchet MS"/>
                <a:cs typeface="Trebuchet MS"/>
              </a:rPr>
              <a:t>suit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40">
                <a:latin typeface="Trebuchet MS"/>
                <a:cs typeface="Trebuchet MS"/>
              </a:rPr>
              <a:t>your</a:t>
            </a:r>
            <a:r>
              <a:rPr sz="2400" spc="-120">
                <a:latin typeface="Trebuchet MS"/>
                <a:cs typeface="Trebuchet MS"/>
              </a:rPr>
              <a:t> </a:t>
            </a:r>
            <a:r>
              <a:rPr sz="2400" spc="-130">
                <a:latin typeface="Trebuchet MS"/>
                <a:cs typeface="Trebuchet MS"/>
              </a:rPr>
              <a:t>needs.</a:t>
            </a:r>
            <a:r>
              <a:rPr sz="2400" spc="-370">
                <a:latin typeface="Trebuchet MS"/>
                <a:cs typeface="Trebuchet MS"/>
              </a:rPr>
              <a:t> </a:t>
            </a:r>
            <a:r>
              <a:rPr sz="2400" spc="-80">
                <a:latin typeface="Trebuchet MS"/>
                <a:cs typeface="Trebuchet MS"/>
              </a:rPr>
              <a:t>It</a:t>
            </a:r>
            <a:r>
              <a:rPr sz="2400" spc="-65">
                <a:latin typeface="Trebuchet MS"/>
                <a:cs typeface="Trebuchet MS"/>
              </a:rPr>
              <a:t> </a:t>
            </a:r>
            <a:r>
              <a:rPr sz="2400" spc="-55">
                <a:latin typeface="Trebuchet MS"/>
                <a:cs typeface="Trebuchet MS"/>
              </a:rPr>
              <a:t>is</a:t>
            </a:r>
            <a:r>
              <a:rPr sz="2400" spc="-10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completely</a:t>
            </a:r>
            <a:r>
              <a:rPr sz="2400" spc="-280">
                <a:latin typeface="Trebuchet MS"/>
                <a:cs typeface="Trebuchet MS"/>
              </a:rPr>
              <a:t> </a:t>
            </a:r>
            <a:r>
              <a:rPr sz="2400" spc="-20">
                <a:latin typeface="Trebuchet MS"/>
                <a:cs typeface="Trebuchet MS"/>
              </a:rPr>
              <a:t>built </a:t>
            </a:r>
            <a:r>
              <a:rPr sz="2400" spc="-10">
                <a:latin typeface="Trebuchet MS"/>
                <a:cs typeface="Trebuchet MS"/>
              </a:rPr>
              <a:t>on</a:t>
            </a:r>
            <a:r>
              <a:rPr sz="2400" spc="-114">
                <a:latin typeface="Trebuchet MS"/>
                <a:cs typeface="Trebuchet MS"/>
              </a:rPr>
              <a:t> </a:t>
            </a:r>
            <a:r>
              <a:rPr sz="2400" spc="-50">
                <a:latin typeface="Trebuchet MS"/>
                <a:cs typeface="Trebuchet MS"/>
              </a:rPr>
              <a:t>Customizer</a:t>
            </a:r>
            <a:r>
              <a:rPr sz="2400" spc="-195">
                <a:latin typeface="Trebuchet MS"/>
                <a:cs typeface="Trebuchet MS"/>
              </a:rPr>
              <a:t> </a:t>
            </a:r>
            <a:r>
              <a:rPr sz="2400" spc="-90">
                <a:latin typeface="Trebuchet MS"/>
                <a:cs typeface="Trebuchet MS"/>
              </a:rPr>
              <a:t>which</a:t>
            </a:r>
            <a:r>
              <a:rPr sz="2400" spc="-105">
                <a:latin typeface="Trebuchet MS"/>
                <a:cs typeface="Trebuchet MS"/>
              </a:rPr>
              <a:t> </a:t>
            </a:r>
            <a:r>
              <a:rPr sz="2400" spc="-95">
                <a:latin typeface="Trebuchet MS"/>
                <a:cs typeface="Trebuchet MS"/>
              </a:rPr>
              <a:t>allows</a:t>
            </a:r>
            <a:r>
              <a:rPr sz="2400" spc="-170">
                <a:latin typeface="Trebuchet MS"/>
                <a:cs typeface="Trebuchet MS"/>
              </a:rPr>
              <a:t> </a:t>
            </a:r>
            <a:r>
              <a:rPr sz="2400" spc="-50">
                <a:latin typeface="Trebuchet MS"/>
                <a:cs typeface="Trebuchet MS"/>
              </a:rPr>
              <a:t>you</a:t>
            </a:r>
            <a:r>
              <a:rPr sz="2400" spc="-2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to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 spc="-90">
                <a:latin typeface="Trebuchet MS"/>
                <a:cs typeface="Trebuchet MS"/>
              </a:rPr>
              <a:t>customize</a:t>
            </a:r>
            <a:r>
              <a:rPr sz="2400" spc="-215">
                <a:latin typeface="Trebuchet MS"/>
                <a:cs typeface="Trebuchet MS"/>
              </a:rPr>
              <a:t> </a:t>
            </a:r>
            <a:r>
              <a:rPr sz="2400" spc="-55">
                <a:latin typeface="Trebuchet MS"/>
                <a:cs typeface="Trebuchet MS"/>
              </a:rPr>
              <a:t>most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95">
                <a:latin typeface="Trebuchet MS"/>
                <a:cs typeface="Trebuchet MS"/>
              </a:rPr>
              <a:t>of</a:t>
            </a:r>
            <a:r>
              <a:rPr sz="2400" spc="-45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the</a:t>
            </a:r>
            <a:r>
              <a:rPr sz="2400" spc="-135">
                <a:latin typeface="Trebuchet MS"/>
                <a:cs typeface="Trebuchet MS"/>
              </a:rPr>
              <a:t> </a:t>
            </a:r>
            <a:r>
              <a:rPr sz="2400" spc="-110">
                <a:latin typeface="Trebuchet MS"/>
                <a:cs typeface="Trebuchet MS"/>
              </a:rPr>
              <a:t>theme</a:t>
            </a:r>
            <a:r>
              <a:rPr sz="2400" spc="-135">
                <a:latin typeface="Trebuchet MS"/>
                <a:cs typeface="Trebuchet MS"/>
              </a:rPr>
              <a:t> </a:t>
            </a:r>
            <a:r>
              <a:rPr sz="2400" spc="-100">
                <a:latin typeface="Trebuchet MS"/>
                <a:cs typeface="Trebuchet MS"/>
              </a:rPr>
              <a:t>settings</a:t>
            </a:r>
            <a:r>
              <a:rPr sz="2400" spc="-170">
                <a:latin typeface="Trebuchet MS"/>
                <a:cs typeface="Trebuchet MS"/>
              </a:rPr>
              <a:t> </a:t>
            </a:r>
            <a:r>
              <a:rPr sz="2400" spc="-125">
                <a:latin typeface="Trebuchet MS"/>
                <a:cs typeface="Trebuchet MS"/>
              </a:rPr>
              <a:t>easily</a:t>
            </a:r>
            <a:r>
              <a:rPr sz="2400" spc="-204">
                <a:latin typeface="Trebuchet MS"/>
                <a:cs typeface="Trebuchet MS"/>
              </a:rPr>
              <a:t> </a:t>
            </a:r>
            <a:r>
              <a:rPr sz="2400" spc="-110">
                <a:latin typeface="Trebuchet MS"/>
                <a:cs typeface="Trebuchet MS"/>
              </a:rPr>
              <a:t>with</a:t>
            </a:r>
            <a:r>
              <a:rPr sz="2400" spc="-20">
                <a:latin typeface="Trebuchet MS"/>
                <a:cs typeface="Trebuchet MS"/>
              </a:rPr>
              <a:t> </a:t>
            </a:r>
            <a:r>
              <a:rPr sz="2400" spc="-35">
                <a:latin typeface="Trebuchet MS"/>
                <a:cs typeface="Trebuchet MS"/>
              </a:rPr>
              <a:t>live </a:t>
            </a:r>
            <a:r>
              <a:rPr sz="2400" spc="-10">
                <a:latin typeface="Trebuchet MS"/>
                <a:cs typeface="Trebuchet MS"/>
              </a:rPr>
              <a:t>previews.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9600"/>
              </a:lnSpc>
              <a:spcBef>
                <a:spcPts val="1045"/>
              </a:spcBef>
            </a:pPr>
            <a:r>
              <a:rPr sz="2400" spc="-10">
                <a:latin typeface="Trebuchet MS"/>
                <a:cs typeface="Trebuchet MS"/>
              </a:rPr>
              <a:t>Online</a:t>
            </a:r>
            <a:r>
              <a:rPr sz="2400" spc="-305">
                <a:latin typeface="Trebuchet MS"/>
                <a:cs typeface="Trebuchet MS"/>
              </a:rPr>
              <a:t> </a:t>
            </a:r>
            <a:r>
              <a:rPr sz="2400" spc="80">
                <a:latin typeface="Trebuchet MS"/>
                <a:cs typeface="Trebuchet MS"/>
              </a:rPr>
              <a:t>News</a:t>
            </a:r>
            <a:r>
              <a:rPr sz="2400" spc="-30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Sites</a:t>
            </a:r>
            <a:r>
              <a:rPr sz="2400" spc="-105">
                <a:latin typeface="Trebuchet MS"/>
                <a:cs typeface="Trebuchet MS"/>
              </a:rPr>
              <a:t> </a:t>
            </a:r>
            <a:r>
              <a:rPr sz="2400" spc="-10">
                <a:latin typeface="Trebuchet MS"/>
                <a:cs typeface="Trebuchet MS"/>
              </a:rPr>
              <a:t>play</a:t>
            </a:r>
            <a:r>
              <a:rPr sz="2400" spc="-17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a</a:t>
            </a:r>
            <a:r>
              <a:rPr sz="2400" spc="-85">
                <a:latin typeface="Trebuchet MS"/>
                <a:cs typeface="Trebuchet MS"/>
              </a:rPr>
              <a:t> </a:t>
            </a:r>
            <a:r>
              <a:rPr sz="2400" spc="-55">
                <a:latin typeface="Trebuchet MS"/>
                <a:cs typeface="Trebuchet MS"/>
              </a:rPr>
              <a:t>vital</a:t>
            </a:r>
            <a:r>
              <a:rPr sz="2400" spc="-160">
                <a:latin typeface="Trebuchet MS"/>
                <a:cs typeface="Trebuchet MS"/>
              </a:rPr>
              <a:t> </a:t>
            </a:r>
            <a:r>
              <a:rPr sz="2400" spc="-45">
                <a:latin typeface="Trebuchet MS"/>
                <a:cs typeface="Trebuchet MS"/>
              </a:rPr>
              <a:t>role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 spc="-20">
                <a:latin typeface="Trebuchet MS"/>
                <a:cs typeface="Trebuchet MS"/>
              </a:rPr>
              <a:t>in</a:t>
            </a:r>
            <a:r>
              <a:rPr sz="2400" spc="-165">
                <a:latin typeface="Trebuchet MS"/>
                <a:cs typeface="Trebuchet MS"/>
              </a:rPr>
              <a:t> </a:t>
            </a:r>
            <a:r>
              <a:rPr sz="2400" b="1" spc="-30">
                <a:latin typeface="Trebuchet MS"/>
                <a:cs typeface="Trebuchet MS"/>
              </a:rPr>
              <a:t>educating</a:t>
            </a:r>
            <a:r>
              <a:rPr sz="2400" b="1" spc="-65">
                <a:latin typeface="Trebuchet MS"/>
                <a:cs typeface="Trebuchet MS"/>
              </a:rPr>
              <a:t> </a:t>
            </a:r>
            <a:r>
              <a:rPr sz="2400" b="1" spc="-25">
                <a:latin typeface="Trebuchet MS"/>
                <a:cs typeface="Trebuchet MS"/>
              </a:rPr>
              <a:t>and</a:t>
            </a:r>
            <a:r>
              <a:rPr sz="2400" b="1" spc="-45">
                <a:latin typeface="Trebuchet MS"/>
                <a:cs typeface="Trebuchet MS"/>
              </a:rPr>
              <a:t> </a:t>
            </a:r>
            <a:r>
              <a:rPr sz="2400" b="1" spc="-35">
                <a:latin typeface="Trebuchet MS"/>
                <a:cs typeface="Trebuchet MS"/>
              </a:rPr>
              <a:t>informing</a:t>
            </a:r>
            <a:r>
              <a:rPr sz="2400" b="1" spc="-145">
                <a:latin typeface="Trebuchet MS"/>
                <a:cs typeface="Trebuchet MS"/>
              </a:rPr>
              <a:t> </a:t>
            </a:r>
            <a:r>
              <a:rPr sz="2400" b="1" spc="155">
                <a:latin typeface="Trebuchet MS"/>
                <a:cs typeface="Trebuchet MS"/>
              </a:rPr>
              <a:t>Mass</a:t>
            </a:r>
            <a:r>
              <a:rPr sz="2400" b="1" spc="-100">
                <a:latin typeface="Trebuchet MS"/>
                <a:cs typeface="Trebuchet MS"/>
              </a:rPr>
              <a:t> </a:t>
            </a:r>
            <a:r>
              <a:rPr sz="2400" b="1" spc="-95">
                <a:latin typeface="Trebuchet MS"/>
                <a:cs typeface="Trebuchet MS"/>
              </a:rPr>
              <a:t>with</a:t>
            </a:r>
            <a:r>
              <a:rPr sz="2400" b="1" spc="-120">
                <a:latin typeface="Trebuchet MS"/>
                <a:cs typeface="Trebuchet MS"/>
              </a:rPr>
              <a:t> </a:t>
            </a:r>
            <a:r>
              <a:rPr sz="2400" b="1" spc="-10">
                <a:latin typeface="Trebuchet MS"/>
                <a:cs typeface="Trebuchet MS"/>
              </a:rPr>
              <a:t>latest </a:t>
            </a:r>
            <a:r>
              <a:rPr sz="2400" b="1" spc="-55">
                <a:latin typeface="Trebuchet MS"/>
                <a:cs typeface="Trebuchet MS"/>
              </a:rPr>
              <a:t>updates,</a:t>
            </a:r>
            <a:r>
              <a:rPr sz="2400" b="1" spc="-170">
                <a:latin typeface="Trebuchet MS"/>
                <a:cs typeface="Trebuchet MS"/>
              </a:rPr>
              <a:t> </a:t>
            </a:r>
            <a:r>
              <a:rPr sz="2400" b="1" spc="-75">
                <a:latin typeface="Trebuchet MS"/>
                <a:cs typeface="Trebuchet MS"/>
              </a:rPr>
              <a:t>current</a:t>
            </a:r>
            <a:r>
              <a:rPr sz="2400" b="1" spc="-120">
                <a:latin typeface="Trebuchet MS"/>
                <a:cs typeface="Trebuchet MS"/>
              </a:rPr>
              <a:t> </a:t>
            </a:r>
            <a:r>
              <a:rPr sz="2400" b="1" spc="-20">
                <a:latin typeface="Trebuchet MS"/>
                <a:cs typeface="Trebuchet MS"/>
              </a:rPr>
              <a:t>happenings</a:t>
            </a:r>
            <a:r>
              <a:rPr sz="2400" b="1" spc="-100">
                <a:latin typeface="Trebuchet MS"/>
                <a:cs typeface="Trebuchet MS"/>
              </a:rPr>
              <a:t> </a:t>
            </a:r>
            <a:r>
              <a:rPr sz="2400" b="1" spc="-55">
                <a:latin typeface="Trebuchet MS"/>
                <a:cs typeface="Trebuchet MS"/>
              </a:rPr>
              <a:t>around</a:t>
            </a:r>
            <a:r>
              <a:rPr sz="2400" b="1" spc="-45">
                <a:latin typeface="Trebuchet MS"/>
                <a:cs typeface="Trebuchet MS"/>
              </a:rPr>
              <a:t> </a:t>
            </a:r>
            <a:r>
              <a:rPr sz="2400" b="1" spc="-85">
                <a:latin typeface="Trebuchet MS"/>
                <a:cs typeface="Trebuchet MS"/>
              </a:rPr>
              <a:t>the</a:t>
            </a:r>
            <a:r>
              <a:rPr sz="2400" b="1" spc="-75">
                <a:latin typeface="Trebuchet MS"/>
                <a:cs typeface="Trebuchet MS"/>
              </a:rPr>
              <a:t> </a:t>
            </a:r>
            <a:r>
              <a:rPr sz="2400" b="1" spc="-50">
                <a:latin typeface="Trebuchet MS"/>
                <a:cs typeface="Trebuchet MS"/>
              </a:rPr>
              <a:t>globe</a:t>
            </a:r>
            <a:r>
              <a:rPr sz="2400" spc="-50">
                <a:latin typeface="Trebuchet MS"/>
                <a:cs typeface="Trebuchet MS"/>
              </a:rPr>
              <a:t>.</a:t>
            </a:r>
            <a:r>
              <a:rPr sz="2400" spc="-12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People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 spc="-10">
                <a:latin typeface="Trebuchet MS"/>
                <a:cs typeface="Trebuchet MS"/>
              </a:rPr>
              <a:t>don't</a:t>
            </a:r>
            <a:r>
              <a:rPr sz="2400" spc="-180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have</a:t>
            </a:r>
            <a:r>
              <a:rPr sz="2400" spc="-140">
                <a:latin typeface="Trebuchet MS"/>
                <a:cs typeface="Trebuchet MS"/>
              </a:rPr>
              <a:t> </a:t>
            </a:r>
            <a:r>
              <a:rPr sz="2400" spc="55">
                <a:latin typeface="Trebuchet MS"/>
                <a:cs typeface="Trebuchet MS"/>
              </a:rPr>
              <a:t>much</a:t>
            </a:r>
            <a:r>
              <a:rPr sz="2400" spc="-10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more</a:t>
            </a:r>
            <a:r>
              <a:rPr sz="2400" spc="-140">
                <a:latin typeface="Trebuchet MS"/>
                <a:cs typeface="Trebuchet MS"/>
              </a:rPr>
              <a:t> </a:t>
            </a:r>
            <a:r>
              <a:rPr sz="2400" spc="-20">
                <a:latin typeface="Trebuchet MS"/>
                <a:cs typeface="Trebuchet MS"/>
              </a:rPr>
              <a:t>time </a:t>
            </a:r>
            <a:r>
              <a:rPr sz="2400" spc="-35">
                <a:latin typeface="Trebuchet MS"/>
                <a:cs typeface="Trebuchet MS"/>
              </a:rPr>
              <a:t>to</a:t>
            </a:r>
            <a:r>
              <a:rPr sz="2400" spc="-110">
                <a:latin typeface="Trebuchet MS"/>
                <a:cs typeface="Trebuchet MS"/>
              </a:rPr>
              <a:t> </a:t>
            </a:r>
            <a:r>
              <a:rPr sz="2400" spc="-10">
                <a:latin typeface="Trebuchet MS"/>
                <a:cs typeface="Trebuchet MS"/>
              </a:rPr>
              <a:t>read</a:t>
            </a:r>
            <a:r>
              <a:rPr sz="2400" spc="-5">
                <a:latin typeface="Trebuchet MS"/>
                <a:cs typeface="Trebuchet MS"/>
              </a:rPr>
              <a:t> </a:t>
            </a:r>
            <a:r>
              <a:rPr sz="2400" spc="-50">
                <a:latin typeface="Trebuchet MS"/>
                <a:cs typeface="Trebuchet MS"/>
              </a:rPr>
              <a:t>the</a:t>
            </a:r>
            <a:r>
              <a:rPr sz="2400" spc="-100">
                <a:latin typeface="Trebuchet MS"/>
                <a:cs typeface="Trebuchet MS"/>
              </a:rPr>
              <a:t> </a:t>
            </a:r>
            <a:r>
              <a:rPr sz="2400" spc="-25">
                <a:latin typeface="Trebuchet MS"/>
                <a:cs typeface="Trebuchet MS"/>
              </a:rPr>
              <a:t>Printed</a:t>
            </a:r>
            <a:r>
              <a:rPr sz="2400" spc="-180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newspaper</a:t>
            </a:r>
            <a:r>
              <a:rPr sz="2400" spc="-80">
                <a:latin typeface="Trebuchet MS"/>
                <a:cs typeface="Trebuchet MS"/>
              </a:rPr>
              <a:t> </a:t>
            </a:r>
            <a:r>
              <a:rPr sz="2400" spc="-45">
                <a:latin typeface="Trebuchet MS"/>
                <a:cs typeface="Trebuchet MS"/>
              </a:rPr>
              <a:t>with</a:t>
            </a:r>
            <a:r>
              <a:rPr sz="2400" spc="-60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yesterday's</a:t>
            </a:r>
            <a:r>
              <a:rPr sz="2400" spc="-155">
                <a:latin typeface="Trebuchet MS"/>
                <a:cs typeface="Trebuchet MS"/>
              </a:rPr>
              <a:t> </a:t>
            </a:r>
            <a:r>
              <a:rPr sz="2400" spc="-25">
                <a:latin typeface="Trebuchet MS"/>
                <a:cs typeface="Trebuchet MS"/>
              </a:rPr>
              <a:t>happening,</a:t>
            </a:r>
            <a:r>
              <a:rPr sz="2400" spc="-190">
                <a:latin typeface="Trebuchet MS"/>
                <a:cs typeface="Trebuchet MS"/>
              </a:rPr>
              <a:t> </a:t>
            </a:r>
            <a:r>
              <a:rPr sz="2400" spc="145">
                <a:latin typeface="Trebuchet MS"/>
                <a:cs typeface="Trebuchet MS"/>
              </a:rPr>
              <a:t>so</a:t>
            </a:r>
            <a:r>
              <a:rPr sz="2400" spc="-105">
                <a:latin typeface="Trebuchet MS"/>
                <a:cs typeface="Trebuchet MS"/>
              </a:rPr>
              <a:t> </a:t>
            </a:r>
            <a:r>
              <a:rPr sz="2400" spc="-50">
                <a:latin typeface="Trebuchet MS"/>
                <a:cs typeface="Trebuchet MS"/>
              </a:rPr>
              <a:t>they</a:t>
            </a:r>
            <a:r>
              <a:rPr sz="2400" spc="-5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always</a:t>
            </a:r>
            <a:r>
              <a:rPr sz="2400" spc="-155">
                <a:latin typeface="Trebuchet MS"/>
                <a:cs typeface="Trebuchet MS"/>
              </a:rPr>
              <a:t> </a:t>
            </a:r>
            <a:r>
              <a:rPr sz="2400" spc="-10">
                <a:latin typeface="Trebuchet MS"/>
                <a:cs typeface="Trebuchet MS"/>
              </a:rPr>
              <a:t>follow </a:t>
            </a:r>
            <a:r>
              <a:rPr sz="2400">
                <a:latin typeface="Trebuchet MS"/>
                <a:cs typeface="Trebuchet MS"/>
              </a:rPr>
              <a:t>web</a:t>
            </a:r>
            <a:r>
              <a:rPr sz="2400" spc="-75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portals</a:t>
            </a:r>
            <a:r>
              <a:rPr sz="2400" spc="-204">
                <a:latin typeface="Trebuchet MS"/>
                <a:cs typeface="Trebuchet MS"/>
              </a:rPr>
              <a:t> </a:t>
            </a:r>
            <a:r>
              <a:rPr sz="2400">
                <a:latin typeface="Trebuchet MS"/>
                <a:cs typeface="Trebuchet MS"/>
              </a:rPr>
              <a:t>or</a:t>
            </a:r>
            <a:r>
              <a:rPr sz="2400" spc="-70">
                <a:latin typeface="Trebuchet MS"/>
                <a:cs typeface="Trebuchet MS"/>
              </a:rPr>
              <a:t> </a:t>
            </a:r>
            <a:r>
              <a:rPr sz="2400" spc="-25">
                <a:latin typeface="Trebuchet MS"/>
                <a:cs typeface="Trebuchet MS"/>
              </a:rPr>
              <a:t>Electronic</a:t>
            </a:r>
            <a:r>
              <a:rPr sz="2400" spc="-225">
                <a:latin typeface="Trebuchet MS"/>
                <a:cs typeface="Trebuchet MS"/>
              </a:rPr>
              <a:t> </a:t>
            </a:r>
            <a:r>
              <a:rPr sz="2400" spc="60">
                <a:latin typeface="Trebuchet MS"/>
                <a:cs typeface="Trebuchet MS"/>
              </a:rPr>
              <a:t>Media</a:t>
            </a:r>
            <a:r>
              <a:rPr sz="2400" spc="-110">
                <a:latin typeface="Trebuchet MS"/>
                <a:cs typeface="Trebuchet MS"/>
              </a:rPr>
              <a:t> </a:t>
            </a:r>
            <a:r>
              <a:rPr sz="2400" spc="-35">
                <a:latin typeface="Trebuchet MS"/>
                <a:cs typeface="Trebuchet MS"/>
              </a:rPr>
              <a:t>for</a:t>
            </a:r>
            <a:r>
              <a:rPr sz="2400" spc="-70">
                <a:latin typeface="Trebuchet MS"/>
                <a:cs typeface="Trebuchet MS"/>
              </a:rPr>
              <a:t> </a:t>
            </a:r>
            <a:r>
              <a:rPr sz="2400" spc="-20">
                <a:latin typeface="Trebuchet MS"/>
                <a:cs typeface="Trebuchet MS"/>
              </a:rPr>
              <a:t>getting</a:t>
            </a:r>
            <a:r>
              <a:rPr sz="2400" spc="-220">
                <a:latin typeface="Trebuchet MS"/>
                <a:cs typeface="Trebuchet MS"/>
              </a:rPr>
              <a:t> </a:t>
            </a:r>
            <a:r>
              <a:rPr sz="2400" spc="-20">
                <a:latin typeface="Trebuchet MS"/>
                <a:cs typeface="Trebuchet MS"/>
              </a:rPr>
              <a:t>latest</a:t>
            </a:r>
            <a:r>
              <a:rPr sz="2400" spc="-204">
                <a:latin typeface="Trebuchet MS"/>
                <a:cs typeface="Trebuchet MS"/>
              </a:rPr>
              <a:t> </a:t>
            </a:r>
            <a:r>
              <a:rPr sz="2400" spc="60">
                <a:latin typeface="Trebuchet MS"/>
                <a:cs typeface="Trebuchet MS"/>
              </a:rPr>
              <a:t>News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77200" y="850900"/>
            <a:ext cx="2286000" cy="45719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677" y="217505"/>
            <a:ext cx="9328523" cy="632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>
                <a:solidFill>
                  <a:srgbClr val="FFFF00"/>
                </a:solidFill>
              </a:rPr>
              <a:t>PURPOSE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800" y="1435605"/>
            <a:ext cx="6019800" cy="46095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10">
                <a:latin typeface="Trebuchet MS"/>
                <a:cs typeface="Trebuchet MS"/>
              </a:rPr>
              <a:t>1.News</a:t>
            </a:r>
            <a:r>
              <a:rPr spc="-65">
                <a:latin typeface="Trebuchet MS"/>
                <a:cs typeface="Trebuchet MS"/>
              </a:rPr>
              <a:t> </a:t>
            </a:r>
            <a:r>
              <a:rPr spc="-55">
                <a:latin typeface="Trebuchet MS"/>
                <a:cs typeface="Trebuchet MS"/>
              </a:rPr>
              <a:t>sites</a:t>
            </a:r>
            <a:r>
              <a:rPr spc="-65">
                <a:latin typeface="Trebuchet MS"/>
                <a:cs typeface="Trebuchet MS"/>
              </a:rPr>
              <a:t> </a:t>
            </a:r>
            <a:r>
              <a:rPr spc="-60">
                <a:latin typeface="Trebuchet MS"/>
                <a:cs typeface="Trebuchet MS"/>
              </a:rPr>
              <a:t>offer</a:t>
            </a:r>
            <a:r>
              <a:rPr spc="-75">
                <a:latin typeface="Trebuchet MS"/>
                <a:cs typeface="Trebuchet MS"/>
              </a:rPr>
              <a:t> </a:t>
            </a:r>
            <a:r>
              <a:rPr spc="-50">
                <a:latin typeface="Trebuchet MS"/>
                <a:cs typeface="Trebuchet MS"/>
              </a:rPr>
              <a:t>the</a:t>
            </a:r>
            <a:r>
              <a:rPr spc="-100">
                <a:latin typeface="Trebuchet MS"/>
                <a:cs typeface="Trebuchet MS"/>
              </a:rPr>
              <a:t> </a:t>
            </a:r>
            <a:r>
              <a:rPr spc="-60">
                <a:latin typeface="Trebuchet MS"/>
                <a:cs typeface="Trebuchet MS"/>
              </a:rPr>
              <a:t>information</a:t>
            </a:r>
            <a:r>
              <a:rPr spc="-40">
                <a:latin typeface="Trebuchet MS"/>
                <a:cs typeface="Trebuchet MS"/>
              </a:rPr>
              <a:t> </a:t>
            </a:r>
            <a:r>
              <a:rPr>
                <a:latin typeface="Trebuchet MS"/>
                <a:cs typeface="Trebuchet MS"/>
              </a:rPr>
              <a:t>to</a:t>
            </a:r>
            <a:r>
              <a:rPr spc="-20">
                <a:latin typeface="Trebuchet MS"/>
                <a:cs typeface="Trebuchet MS"/>
              </a:rPr>
              <a:t> </a:t>
            </a:r>
            <a:r>
              <a:rPr spc="-50">
                <a:latin typeface="Trebuchet MS"/>
                <a:cs typeface="Trebuchet MS"/>
              </a:rPr>
              <a:t>the</a:t>
            </a:r>
            <a:r>
              <a:rPr spc="-95">
                <a:latin typeface="Trebuchet MS"/>
                <a:cs typeface="Trebuchet MS"/>
              </a:rPr>
              <a:t> </a:t>
            </a:r>
            <a:r>
              <a:rPr spc="-65">
                <a:latin typeface="Trebuchet MS"/>
                <a:cs typeface="Trebuchet MS"/>
              </a:rPr>
              <a:t>public,</a:t>
            </a:r>
            <a:r>
              <a:rPr spc="-105">
                <a:latin typeface="Trebuchet MS"/>
                <a:cs typeface="Trebuchet MS"/>
              </a:rPr>
              <a:t> </a:t>
            </a:r>
            <a:r>
              <a:rPr spc="-10">
                <a:latin typeface="Trebuchet MS"/>
                <a:cs typeface="Trebuchet MS"/>
              </a:rPr>
              <a:t>political,</a:t>
            </a:r>
            <a:endParaRPr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75">
                <a:latin typeface="Trebuchet MS"/>
                <a:cs typeface="Trebuchet MS"/>
              </a:rPr>
              <a:t>social,</a:t>
            </a:r>
            <a:r>
              <a:rPr spc="5">
                <a:latin typeface="Trebuchet MS"/>
                <a:cs typeface="Trebuchet MS"/>
              </a:rPr>
              <a:t> </a:t>
            </a:r>
            <a:r>
              <a:rPr spc="-40">
                <a:latin typeface="Trebuchet MS"/>
                <a:cs typeface="Trebuchet MS"/>
              </a:rPr>
              <a:t>sports,</a:t>
            </a:r>
            <a:r>
              <a:rPr spc="-80">
                <a:latin typeface="Trebuchet MS"/>
                <a:cs typeface="Trebuchet MS"/>
              </a:rPr>
              <a:t> </a:t>
            </a:r>
            <a:r>
              <a:rPr spc="-85">
                <a:latin typeface="Trebuchet MS"/>
                <a:cs typeface="Trebuchet MS"/>
              </a:rPr>
              <a:t>health, </a:t>
            </a:r>
            <a:r>
              <a:rPr spc="-65">
                <a:latin typeface="Trebuchet MS"/>
                <a:cs typeface="Trebuchet MS"/>
              </a:rPr>
              <a:t>entertainment</a:t>
            </a:r>
            <a:r>
              <a:rPr spc="-60">
                <a:latin typeface="Trebuchet MS"/>
                <a:cs typeface="Trebuchet MS"/>
              </a:rPr>
              <a:t> </a:t>
            </a:r>
            <a:r>
              <a:rPr spc="-20">
                <a:latin typeface="Trebuchet MS"/>
                <a:cs typeface="Trebuchet MS"/>
              </a:rPr>
              <a:t>etc.</a:t>
            </a:r>
            <a:endParaRPr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75">
                <a:latin typeface="Trebuchet MS"/>
                <a:cs typeface="Trebuchet MS"/>
              </a:rPr>
              <a:t>2.</a:t>
            </a:r>
            <a:r>
              <a:rPr spc="-110">
                <a:latin typeface="Trebuchet MS"/>
                <a:cs typeface="Trebuchet MS"/>
              </a:rPr>
              <a:t> </a:t>
            </a:r>
            <a:r>
              <a:rPr spc="-50">
                <a:latin typeface="Trebuchet MS"/>
                <a:cs typeface="Trebuchet MS"/>
              </a:rPr>
              <a:t>Instant</a:t>
            </a:r>
            <a:r>
              <a:rPr spc="-90">
                <a:latin typeface="Trebuchet MS"/>
                <a:cs typeface="Trebuchet MS"/>
              </a:rPr>
              <a:t> </a:t>
            </a:r>
            <a:r>
              <a:rPr spc="-85">
                <a:latin typeface="Trebuchet MS"/>
                <a:cs typeface="Trebuchet MS"/>
              </a:rPr>
              <a:t>&amp;</a:t>
            </a:r>
            <a:r>
              <a:rPr spc="-35">
                <a:latin typeface="Trebuchet MS"/>
                <a:cs typeface="Trebuchet MS"/>
              </a:rPr>
              <a:t> </a:t>
            </a:r>
            <a:r>
              <a:rPr spc="-80">
                <a:latin typeface="Trebuchet MS"/>
                <a:cs typeface="Trebuchet MS"/>
              </a:rPr>
              <a:t>latest</a:t>
            </a:r>
            <a:r>
              <a:rPr spc="-85">
                <a:latin typeface="Trebuchet MS"/>
                <a:cs typeface="Trebuchet MS"/>
              </a:rPr>
              <a:t> </a:t>
            </a:r>
            <a:r>
              <a:rPr spc="-30">
                <a:latin typeface="Trebuchet MS"/>
                <a:cs typeface="Trebuchet MS"/>
              </a:rPr>
              <a:t>news</a:t>
            </a:r>
            <a:r>
              <a:rPr spc="-70">
                <a:latin typeface="Trebuchet MS"/>
                <a:cs typeface="Trebuchet MS"/>
              </a:rPr>
              <a:t> </a:t>
            </a:r>
            <a:r>
              <a:rPr spc="-40">
                <a:latin typeface="Trebuchet MS"/>
                <a:cs typeface="Trebuchet MS"/>
              </a:rPr>
              <a:t>from</a:t>
            </a:r>
            <a:r>
              <a:rPr spc="-55">
                <a:latin typeface="Trebuchet MS"/>
                <a:cs typeface="Trebuchet MS"/>
              </a:rPr>
              <a:t> </a:t>
            </a:r>
            <a:r>
              <a:rPr spc="-110">
                <a:latin typeface="Trebuchet MS"/>
                <a:cs typeface="Trebuchet MS"/>
              </a:rPr>
              <a:t>all</a:t>
            </a:r>
            <a:r>
              <a:rPr spc="55">
                <a:latin typeface="Trebuchet MS"/>
                <a:cs typeface="Trebuchet MS"/>
              </a:rPr>
              <a:t> </a:t>
            </a:r>
            <a:r>
              <a:rPr spc="-25">
                <a:latin typeface="Trebuchet MS"/>
                <a:cs typeface="Trebuchet MS"/>
              </a:rPr>
              <a:t>over</a:t>
            </a:r>
            <a:r>
              <a:rPr spc="-80">
                <a:latin typeface="Trebuchet MS"/>
                <a:cs typeface="Trebuchet MS"/>
              </a:rPr>
              <a:t> </a:t>
            </a:r>
            <a:r>
              <a:rPr spc="-50">
                <a:latin typeface="Trebuchet MS"/>
                <a:cs typeface="Trebuchet MS"/>
              </a:rPr>
              <a:t>the</a:t>
            </a:r>
            <a:r>
              <a:rPr spc="-105">
                <a:latin typeface="Trebuchet MS"/>
                <a:cs typeface="Trebuchet MS"/>
              </a:rPr>
              <a:t> </a:t>
            </a:r>
            <a:r>
              <a:rPr spc="-10">
                <a:latin typeface="Trebuchet MS"/>
                <a:cs typeface="Trebuchet MS"/>
              </a:rPr>
              <a:t>world.</a:t>
            </a:r>
            <a:endParaRPr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75">
                <a:latin typeface="Trebuchet MS"/>
                <a:cs typeface="Trebuchet MS"/>
              </a:rPr>
              <a:t>3.</a:t>
            </a:r>
            <a:r>
              <a:rPr spc="-110">
                <a:latin typeface="Trebuchet MS"/>
                <a:cs typeface="Trebuchet MS"/>
              </a:rPr>
              <a:t> </a:t>
            </a:r>
            <a:r>
              <a:rPr spc="-55">
                <a:latin typeface="Trebuchet MS"/>
                <a:cs typeface="Trebuchet MS"/>
              </a:rPr>
              <a:t>Easier</a:t>
            </a:r>
            <a:r>
              <a:rPr spc="5">
                <a:latin typeface="Trebuchet MS"/>
                <a:cs typeface="Trebuchet MS"/>
              </a:rPr>
              <a:t> </a:t>
            </a:r>
            <a:r>
              <a:rPr spc="-10">
                <a:latin typeface="Trebuchet MS"/>
                <a:cs typeface="Trebuchet MS"/>
              </a:rPr>
              <a:t>accessibility.</a:t>
            </a:r>
            <a:endParaRPr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75">
                <a:latin typeface="Trebuchet MS"/>
                <a:cs typeface="Trebuchet MS"/>
              </a:rPr>
              <a:t>4.</a:t>
            </a:r>
            <a:r>
              <a:rPr spc="-114">
                <a:latin typeface="Trebuchet MS"/>
                <a:cs typeface="Trebuchet MS"/>
              </a:rPr>
              <a:t> </a:t>
            </a:r>
            <a:r>
              <a:rPr spc="-60">
                <a:latin typeface="Trebuchet MS"/>
                <a:cs typeface="Trebuchet MS"/>
              </a:rPr>
              <a:t>Fastest</a:t>
            </a:r>
            <a:r>
              <a:rPr spc="-10">
                <a:latin typeface="Trebuchet MS"/>
                <a:cs typeface="Trebuchet MS"/>
              </a:rPr>
              <a:t> </a:t>
            </a:r>
            <a:r>
              <a:rPr spc="-70">
                <a:latin typeface="Trebuchet MS"/>
                <a:cs typeface="Trebuchet MS"/>
              </a:rPr>
              <a:t>and</a:t>
            </a:r>
            <a:r>
              <a:rPr spc="-60">
                <a:latin typeface="Trebuchet MS"/>
                <a:cs typeface="Trebuchet MS"/>
              </a:rPr>
              <a:t> </a:t>
            </a:r>
            <a:r>
              <a:rPr spc="-65">
                <a:latin typeface="Trebuchet MS"/>
                <a:cs typeface="Trebuchet MS"/>
              </a:rPr>
              <a:t>Latest</a:t>
            </a:r>
            <a:r>
              <a:rPr spc="-10">
                <a:latin typeface="Trebuchet MS"/>
                <a:cs typeface="Trebuchet MS"/>
              </a:rPr>
              <a:t> </a:t>
            </a:r>
            <a:r>
              <a:rPr spc="-30">
                <a:latin typeface="Trebuchet MS"/>
                <a:cs typeface="Trebuchet MS"/>
              </a:rPr>
              <a:t>news</a:t>
            </a:r>
            <a:r>
              <a:rPr spc="-75">
                <a:latin typeface="Trebuchet MS"/>
                <a:cs typeface="Trebuchet MS"/>
              </a:rPr>
              <a:t> </a:t>
            </a:r>
            <a:r>
              <a:rPr spc="-55">
                <a:latin typeface="Trebuchet MS"/>
                <a:cs typeface="Trebuchet MS"/>
              </a:rPr>
              <a:t>updates</a:t>
            </a:r>
            <a:r>
              <a:rPr spc="-75">
                <a:latin typeface="Trebuchet MS"/>
                <a:cs typeface="Trebuchet MS"/>
              </a:rPr>
              <a:t> </a:t>
            </a:r>
            <a:r>
              <a:rPr spc="-80">
                <a:latin typeface="Trebuchet MS"/>
                <a:cs typeface="Trebuchet MS"/>
              </a:rPr>
              <a:t>as</a:t>
            </a:r>
            <a:r>
              <a:rPr spc="-70">
                <a:latin typeface="Trebuchet MS"/>
                <a:cs typeface="Trebuchet MS"/>
              </a:rPr>
              <a:t> </a:t>
            </a:r>
            <a:r>
              <a:rPr spc="-35">
                <a:latin typeface="Trebuchet MS"/>
                <a:cs typeface="Trebuchet MS"/>
              </a:rPr>
              <a:t>per</a:t>
            </a:r>
            <a:r>
              <a:rPr spc="-85">
                <a:latin typeface="Trebuchet MS"/>
                <a:cs typeface="Trebuchet MS"/>
              </a:rPr>
              <a:t> </a:t>
            </a:r>
            <a:r>
              <a:rPr spc="-50">
                <a:latin typeface="Trebuchet MS"/>
                <a:cs typeface="Trebuchet MS"/>
              </a:rPr>
              <a:t>the</a:t>
            </a:r>
            <a:r>
              <a:rPr spc="-110">
                <a:latin typeface="Trebuchet MS"/>
                <a:cs typeface="Trebuchet MS"/>
              </a:rPr>
              <a:t> </a:t>
            </a:r>
            <a:r>
              <a:rPr spc="-10">
                <a:latin typeface="Trebuchet MS"/>
                <a:cs typeface="Trebuchet MS"/>
              </a:rPr>
              <a:t>interest.</a:t>
            </a:r>
            <a:endParaRPr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pc="-75">
                <a:latin typeface="Trebuchet MS"/>
                <a:cs typeface="Trebuchet MS"/>
              </a:rPr>
              <a:t>5.</a:t>
            </a:r>
            <a:r>
              <a:rPr spc="-105">
                <a:latin typeface="Trebuchet MS"/>
                <a:cs typeface="Trebuchet MS"/>
              </a:rPr>
              <a:t> </a:t>
            </a:r>
            <a:r>
              <a:rPr spc="-60">
                <a:latin typeface="Trebuchet MS"/>
                <a:cs typeface="Trebuchet MS"/>
              </a:rPr>
              <a:t>Live</a:t>
            </a:r>
            <a:r>
              <a:rPr>
                <a:latin typeface="Trebuchet MS"/>
                <a:cs typeface="Trebuchet MS"/>
              </a:rPr>
              <a:t> </a:t>
            </a:r>
            <a:r>
              <a:rPr spc="-55">
                <a:latin typeface="Trebuchet MS"/>
                <a:cs typeface="Trebuchet MS"/>
              </a:rPr>
              <a:t>coverage</a:t>
            </a:r>
            <a:r>
              <a:rPr spc="-5">
                <a:latin typeface="Trebuchet MS"/>
                <a:cs typeface="Trebuchet MS"/>
              </a:rPr>
              <a:t> </a:t>
            </a:r>
            <a:r>
              <a:rPr spc="-55">
                <a:latin typeface="Trebuchet MS"/>
                <a:cs typeface="Trebuchet MS"/>
              </a:rPr>
              <a:t>of</a:t>
            </a:r>
            <a:r>
              <a:rPr spc="30">
                <a:latin typeface="Trebuchet MS"/>
                <a:cs typeface="Trebuchet MS"/>
              </a:rPr>
              <a:t> </a:t>
            </a:r>
            <a:r>
              <a:rPr spc="-55">
                <a:latin typeface="Trebuchet MS"/>
                <a:cs typeface="Trebuchet MS"/>
              </a:rPr>
              <a:t>Events,</a:t>
            </a:r>
            <a:r>
              <a:rPr spc="-100">
                <a:latin typeface="Trebuchet MS"/>
                <a:cs typeface="Trebuchet MS"/>
              </a:rPr>
              <a:t> </a:t>
            </a:r>
            <a:r>
              <a:rPr spc="-25">
                <a:latin typeface="Trebuchet MS"/>
                <a:cs typeface="Trebuchet MS"/>
              </a:rPr>
              <a:t>Cricket</a:t>
            </a:r>
            <a:r>
              <a:rPr spc="-80">
                <a:latin typeface="Trebuchet MS"/>
                <a:cs typeface="Trebuchet MS"/>
              </a:rPr>
              <a:t> </a:t>
            </a:r>
            <a:r>
              <a:rPr spc="-70">
                <a:latin typeface="Trebuchet MS"/>
                <a:cs typeface="Trebuchet MS"/>
              </a:rPr>
              <a:t>matches</a:t>
            </a:r>
            <a:r>
              <a:rPr spc="-60">
                <a:latin typeface="Trebuchet MS"/>
                <a:cs typeface="Trebuchet MS"/>
              </a:rPr>
              <a:t> </a:t>
            </a:r>
            <a:r>
              <a:rPr spc="-70">
                <a:latin typeface="Trebuchet MS"/>
                <a:cs typeface="Trebuchet MS"/>
              </a:rPr>
              <a:t>and</a:t>
            </a:r>
            <a:r>
              <a:rPr spc="-50">
                <a:latin typeface="Trebuchet MS"/>
                <a:cs typeface="Trebuchet MS"/>
              </a:rPr>
              <a:t> </a:t>
            </a:r>
            <a:r>
              <a:rPr spc="-35">
                <a:latin typeface="Trebuchet MS"/>
                <a:cs typeface="Trebuchet MS"/>
              </a:rPr>
              <a:t>other</a:t>
            </a:r>
            <a:r>
              <a:rPr spc="-70">
                <a:latin typeface="Trebuchet MS"/>
                <a:cs typeface="Trebuchet MS"/>
              </a:rPr>
              <a:t> </a:t>
            </a:r>
            <a:r>
              <a:rPr spc="-20">
                <a:latin typeface="Trebuchet MS"/>
                <a:cs typeface="Trebuchet MS"/>
              </a:rPr>
              <a:t>sports</a:t>
            </a:r>
            <a:r>
              <a:rPr spc="-60">
                <a:latin typeface="Trebuchet MS"/>
                <a:cs typeface="Trebuchet MS"/>
              </a:rPr>
              <a:t> </a:t>
            </a:r>
            <a:r>
              <a:rPr spc="-20">
                <a:latin typeface="Trebuchet MS"/>
                <a:cs typeface="Trebuchet MS"/>
              </a:rPr>
              <a:t>etc.</a:t>
            </a:r>
            <a:endParaRPr lang="en-IN" spc="-2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75">
                <a:latin typeface="Trebuchet MS"/>
                <a:cs typeface="Trebuchet MS"/>
              </a:rPr>
              <a:t>6.</a:t>
            </a:r>
            <a:r>
              <a:rPr lang="en-US" spc="-120">
                <a:latin typeface="Trebuchet MS"/>
                <a:cs typeface="Trebuchet MS"/>
              </a:rPr>
              <a:t> </a:t>
            </a:r>
            <a:r>
              <a:rPr lang="en-US" spc="95">
                <a:latin typeface="Trebuchet MS"/>
                <a:cs typeface="Trebuchet MS"/>
              </a:rPr>
              <a:t>A</a:t>
            </a:r>
            <a:r>
              <a:rPr lang="en-US" spc="-20">
                <a:latin typeface="Trebuchet MS"/>
                <a:cs typeface="Trebuchet MS"/>
              </a:rPr>
              <a:t> </a:t>
            </a:r>
            <a:r>
              <a:rPr lang="en-US" spc="-45">
                <a:latin typeface="Trebuchet MS"/>
                <a:cs typeface="Trebuchet MS"/>
              </a:rPr>
              <a:t>reader</a:t>
            </a:r>
            <a:r>
              <a:rPr lang="en-US" spc="-15">
                <a:latin typeface="Trebuchet MS"/>
                <a:cs typeface="Trebuchet MS"/>
              </a:rPr>
              <a:t> </a:t>
            </a:r>
            <a:r>
              <a:rPr lang="en-US" spc="-70">
                <a:latin typeface="Trebuchet MS"/>
                <a:cs typeface="Trebuchet MS"/>
              </a:rPr>
              <a:t>can</a:t>
            </a:r>
            <a:r>
              <a:rPr lang="en-US" spc="-60">
                <a:latin typeface="Trebuchet MS"/>
                <a:cs typeface="Trebuchet MS"/>
              </a:rPr>
              <a:t> </a:t>
            </a:r>
            <a:r>
              <a:rPr lang="en-US" spc="-80">
                <a:latin typeface="Trebuchet MS"/>
                <a:cs typeface="Trebuchet MS"/>
              </a:rPr>
              <a:t>easily</a:t>
            </a:r>
            <a:r>
              <a:rPr lang="en-US" spc="15">
                <a:latin typeface="Trebuchet MS"/>
                <a:cs typeface="Trebuchet MS"/>
              </a:rPr>
              <a:t> </a:t>
            </a:r>
            <a:r>
              <a:rPr lang="en-US" spc="-70">
                <a:latin typeface="Trebuchet MS"/>
                <a:cs typeface="Trebuchet MS"/>
              </a:rPr>
              <a:t>give</a:t>
            </a:r>
            <a:r>
              <a:rPr lang="en-US" spc="-35">
                <a:latin typeface="Trebuchet MS"/>
                <a:cs typeface="Trebuchet MS"/>
              </a:rPr>
              <a:t> </a:t>
            </a:r>
            <a:r>
              <a:rPr lang="en-US" spc="-65">
                <a:latin typeface="Trebuchet MS"/>
                <a:cs typeface="Trebuchet MS"/>
              </a:rPr>
              <a:t>his/her</a:t>
            </a:r>
            <a:r>
              <a:rPr lang="en-US" spc="-95">
                <a:latin typeface="Trebuchet MS"/>
                <a:cs typeface="Trebuchet MS"/>
              </a:rPr>
              <a:t> </a:t>
            </a:r>
            <a:r>
              <a:rPr lang="en-US" spc="-55">
                <a:latin typeface="Trebuchet MS"/>
                <a:cs typeface="Trebuchet MS"/>
              </a:rPr>
              <a:t>comments</a:t>
            </a:r>
            <a:r>
              <a:rPr lang="en-US" spc="-80">
                <a:latin typeface="Trebuchet MS"/>
                <a:cs typeface="Trebuchet MS"/>
              </a:rPr>
              <a:t> </a:t>
            </a:r>
            <a:r>
              <a:rPr lang="en-US" spc="-20">
                <a:latin typeface="Trebuchet MS"/>
                <a:cs typeface="Trebuchet MS"/>
              </a:rPr>
              <a:t>on</a:t>
            </a:r>
            <a:r>
              <a:rPr lang="en-US" spc="-60">
                <a:latin typeface="Trebuchet MS"/>
                <a:cs typeface="Trebuchet MS"/>
              </a:rPr>
              <a:t> </a:t>
            </a:r>
            <a:r>
              <a:rPr lang="en-US" spc="-70">
                <a:latin typeface="Trebuchet MS"/>
                <a:cs typeface="Trebuchet MS"/>
              </a:rPr>
              <a:t>any</a:t>
            </a:r>
            <a:r>
              <a:rPr lang="en-US" spc="-65">
                <a:latin typeface="Trebuchet MS"/>
                <a:cs typeface="Trebuchet MS"/>
              </a:rPr>
              <a:t> </a:t>
            </a:r>
            <a:r>
              <a:rPr lang="en-US" spc="-10">
                <a:latin typeface="Trebuchet MS"/>
                <a:cs typeface="Trebuchet MS"/>
              </a:rPr>
              <a:t>issue.</a:t>
            </a:r>
            <a:endParaRPr lang="en-US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75">
                <a:latin typeface="Trebuchet MS"/>
                <a:cs typeface="Trebuchet MS"/>
              </a:rPr>
              <a:t>7.</a:t>
            </a:r>
            <a:r>
              <a:rPr lang="en-US" spc="-95">
                <a:latin typeface="Trebuchet MS"/>
                <a:cs typeface="Trebuchet MS"/>
              </a:rPr>
              <a:t> </a:t>
            </a:r>
            <a:r>
              <a:rPr lang="en-US" spc="-50">
                <a:latin typeface="Trebuchet MS"/>
                <a:cs typeface="Trebuchet MS"/>
              </a:rPr>
              <a:t>Breaking</a:t>
            </a:r>
            <a:r>
              <a:rPr lang="en-US" spc="75">
                <a:latin typeface="Trebuchet MS"/>
                <a:cs typeface="Trebuchet MS"/>
              </a:rPr>
              <a:t> </a:t>
            </a:r>
            <a:r>
              <a:rPr lang="en-US">
                <a:latin typeface="Trebuchet MS"/>
                <a:cs typeface="Trebuchet MS"/>
              </a:rPr>
              <a:t>News</a:t>
            </a:r>
            <a:r>
              <a:rPr lang="en-US" spc="-50">
                <a:latin typeface="Trebuchet MS"/>
                <a:cs typeface="Trebuchet MS"/>
              </a:rPr>
              <a:t> </a:t>
            </a:r>
            <a:r>
              <a:rPr lang="en-US" spc="-70">
                <a:latin typeface="Trebuchet MS"/>
                <a:cs typeface="Trebuchet MS"/>
              </a:rPr>
              <a:t>can</a:t>
            </a:r>
            <a:r>
              <a:rPr lang="en-US" spc="-25">
                <a:latin typeface="Trebuchet MS"/>
                <a:cs typeface="Trebuchet MS"/>
              </a:rPr>
              <a:t> </a:t>
            </a:r>
            <a:r>
              <a:rPr lang="en-US" spc="-60">
                <a:latin typeface="Trebuchet MS"/>
                <a:cs typeface="Trebuchet MS"/>
              </a:rPr>
              <a:t>update</a:t>
            </a:r>
            <a:r>
              <a:rPr lang="en-US" spc="-85">
                <a:latin typeface="Trebuchet MS"/>
                <a:cs typeface="Trebuchet MS"/>
              </a:rPr>
              <a:t> </a:t>
            </a:r>
            <a:r>
              <a:rPr lang="en-US" spc="-30">
                <a:latin typeface="Trebuchet MS"/>
                <a:cs typeface="Trebuchet MS"/>
              </a:rPr>
              <a:t>Minute-</a:t>
            </a:r>
            <a:r>
              <a:rPr lang="en-US" spc="-60">
                <a:latin typeface="Trebuchet MS"/>
                <a:cs typeface="Trebuchet MS"/>
              </a:rPr>
              <a:t>to-</a:t>
            </a:r>
            <a:r>
              <a:rPr lang="en-US" spc="-10">
                <a:latin typeface="Trebuchet MS"/>
                <a:cs typeface="Trebuchet MS"/>
              </a:rPr>
              <a:t>minute.</a:t>
            </a:r>
            <a:endParaRPr lang="en-US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75">
                <a:latin typeface="Trebuchet MS"/>
                <a:cs typeface="Trebuchet MS"/>
              </a:rPr>
              <a:t>8.</a:t>
            </a:r>
            <a:r>
              <a:rPr lang="en-US" spc="-100">
                <a:latin typeface="Trebuchet MS"/>
                <a:cs typeface="Trebuchet MS"/>
              </a:rPr>
              <a:t> </a:t>
            </a:r>
            <a:r>
              <a:rPr lang="en-US" spc="-45">
                <a:latin typeface="Trebuchet MS"/>
                <a:cs typeface="Trebuchet MS"/>
              </a:rPr>
              <a:t>Pictures</a:t>
            </a:r>
            <a:r>
              <a:rPr lang="en-US" spc="-55">
                <a:latin typeface="Trebuchet MS"/>
                <a:cs typeface="Trebuchet MS"/>
              </a:rPr>
              <a:t> </a:t>
            </a:r>
            <a:r>
              <a:rPr lang="en-US" spc="-70">
                <a:latin typeface="Trebuchet MS"/>
                <a:cs typeface="Trebuchet MS"/>
              </a:rPr>
              <a:t>of</a:t>
            </a:r>
            <a:r>
              <a:rPr lang="en-US" spc="-50">
                <a:latin typeface="Trebuchet MS"/>
                <a:cs typeface="Trebuchet MS"/>
              </a:rPr>
              <a:t> </a:t>
            </a:r>
            <a:r>
              <a:rPr lang="en-US" spc="-65">
                <a:latin typeface="Trebuchet MS"/>
                <a:cs typeface="Trebuchet MS"/>
              </a:rPr>
              <a:t>specials</a:t>
            </a:r>
            <a:r>
              <a:rPr lang="en-US" spc="-55">
                <a:latin typeface="Trebuchet MS"/>
                <a:cs typeface="Trebuchet MS"/>
              </a:rPr>
              <a:t> </a:t>
            </a:r>
            <a:r>
              <a:rPr lang="en-US" spc="-35">
                <a:latin typeface="Trebuchet MS"/>
                <a:cs typeface="Trebuchet MS"/>
              </a:rPr>
              <a:t>news</a:t>
            </a:r>
            <a:r>
              <a:rPr lang="en-US" spc="-55">
                <a:latin typeface="Trebuchet MS"/>
                <a:cs typeface="Trebuchet MS"/>
              </a:rPr>
              <a:t> </a:t>
            </a:r>
            <a:r>
              <a:rPr lang="en-US" spc="-10">
                <a:latin typeface="Trebuchet MS"/>
                <a:cs typeface="Trebuchet MS"/>
              </a:rPr>
              <a:t>events.</a:t>
            </a:r>
            <a:endParaRPr lang="en-US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40">
                <a:latin typeface="Trebuchet MS"/>
                <a:cs typeface="Trebuchet MS"/>
              </a:rPr>
              <a:t>9.Advertiser</a:t>
            </a:r>
            <a:r>
              <a:rPr lang="en-US" spc="-70">
                <a:latin typeface="Trebuchet MS"/>
                <a:cs typeface="Trebuchet MS"/>
              </a:rPr>
              <a:t> </a:t>
            </a:r>
            <a:r>
              <a:rPr lang="en-US" spc="-75">
                <a:latin typeface="Trebuchet MS"/>
                <a:cs typeface="Trebuchet MS"/>
              </a:rPr>
              <a:t>gets</a:t>
            </a:r>
            <a:r>
              <a:rPr lang="en-US" spc="-60">
                <a:latin typeface="Trebuchet MS"/>
                <a:cs typeface="Trebuchet MS"/>
              </a:rPr>
              <a:t> </a:t>
            </a:r>
            <a:r>
              <a:rPr lang="en-US" spc="-50">
                <a:latin typeface="Trebuchet MS"/>
                <a:cs typeface="Trebuchet MS"/>
              </a:rPr>
              <a:t>the</a:t>
            </a:r>
            <a:r>
              <a:rPr lang="en-US" spc="-90">
                <a:latin typeface="Trebuchet MS"/>
                <a:cs typeface="Trebuchet MS"/>
              </a:rPr>
              <a:t> </a:t>
            </a:r>
            <a:r>
              <a:rPr lang="en-US" spc="-80">
                <a:latin typeface="Trebuchet MS"/>
                <a:cs typeface="Trebuchet MS"/>
              </a:rPr>
              <a:t>details</a:t>
            </a:r>
            <a:r>
              <a:rPr lang="en-US" spc="-60">
                <a:latin typeface="Trebuchet MS"/>
                <a:cs typeface="Trebuchet MS"/>
              </a:rPr>
              <a:t> </a:t>
            </a:r>
            <a:r>
              <a:rPr lang="en-US" spc="-55">
                <a:latin typeface="Trebuchet MS"/>
                <a:cs typeface="Trebuchet MS"/>
              </a:rPr>
              <a:t>of</a:t>
            </a:r>
            <a:r>
              <a:rPr lang="en-US" spc="35">
                <a:latin typeface="Trebuchet MS"/>
                <a:cs typeface="Trebuchet MS"/>
              </a:rPr>
              <a:t> </a:t>
            </a:r>
            <a:r>
              <a:rPr lang="en-US" spc="-55">
                <a:latin typeface="Trebuchet MS"/>
                <a:cs typeface="Trebuchet MS"/>
              </a:rPr>
              <a:t>people</a:t>
            </a:r>
            <a:r>
              <a:rPr lang="en-US" spc="-95">
                <a:latin typeface="Trebuchet MS"/>
                <a:cs typeface="Trebuchet MS"/>
              </a:rPr>
              <a:t> </a:t>
            </a:r>
            <a:r>
              <a:rPr lang="en-US">
                <a:latin typeface="Trebuchet MS"/>
                <a:cs typeface="Trebuchet MS"/>
              </a:rPr>
              <a:t>who</a:t>
            </a:r>
            <a:r>
              <a:rPr lang="en-US" spc="-95">
                <a:latin typeface="Trebuchet MS"/>
                <a:cs typeface="Trebuchet MS"/>
              </a:rPr>
              <a:t> </a:t>
            </a:r>
            <a:r>
              <a:rPr lang="en-US" spc="-60">
                <a:latin typeface="Trebuchet MS"/>
                <a:cs typeface="Trebuchet MS"/>
              </a:rPr>
              <a:t>read</a:t>
            </a:r>
            <a:r>
              <a:rPr lang="en-US" spc="40">
                <a:latin typeface="Trebuchet MS"/>
                <a:cs typeface="Trebuchet MS"/>
              </a:rPr>
              <a:t> </a:t>
            </a:r>
            <a:r>
              <a:rPr lang="en-US" spc="-55">
                <a:latin typeface="Trebuchet MS"/>
                <a:cs typeface="Trebuchet MS"/>
              </a:rPr>
              <a:t>their</a:t>
            </a:r>
            <a:r>
              <a:rPr lang="en-US" spc="-70">
                <a:latin typeface="Trebuchet MS"/>
                <a:cs typeface="Trebuchet MS"/>
              </a:rPr>
              <a:t> </a:t>
            </a:r>
            <a:r>
              <a:rPr lang="en-US" spc="-25">
                <a:latin typeface="Trebuchet MS"/>
                <a:cs typeface="Trebuchet MS"/>
              </a:rPr>
              <a:t>ad,</a:t>
            </a:r>
            <a:endParaRPr lang="en-US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3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pc="-55">
                <a:latin typeface="Trebuchet MS"/>
                <a:cs typeface="Trebuchet MS"/>
              </a:rPr>
              <a:t>this</a:t>
            </a:r>
            <a:r>
              <a:rPr lang="en-US" spc="-60">
                <a:latin typeface="Trebuchet MS"/>
                <a:cs typeface="Trebuchet MS"/>
              </a:rPr>
              <a:t> </a:t>
            </a:r>
            <a:r>
              <a:rPr lang="en-US" spc="-90">
                <a:latin typeface="Trebuchet MS"/>
                <a:cs typeface="Trebuchet MS"/>
              </a:rPr>
              <a:t>facility</a:t>
            </a:r>
            <a:r>
              <a:rPr lang="en-US" spc="-45">
                <a:latin typeface="Trebuchet MS"/>
                <a:cs typeface="Trebuchet MS"/>
              </a:rPr>
              <a:t> cannot</a:t>
            </a:r>
            <a:r>
              <a:rPr lang="en-US" spc="-75">
                <a:latin typeface="Trebuchet MS"/>
                <a:cs typeface="Trebuchet MS"/>
              </a:rPr>
              <a:t> </a:t>
            </a:r>
            <a:r>
              <a:rPr lang="en-US" spc="-65">
                <a:latin typeface="Trebuchet MS"/>
                <a:cs typeface="Trebuchet MS"/>
              </a:rPr>
              <a:t>offer</a:t>
            </a:r>
            <a:r>
              <a:rPr lang="en-US" spc="-70">
                <a:latin typeface="Trebuchet MS"/>
                <a:cs typeface="Trebuchet MS"/>
              </a:rPr>
              <a:t> </a:t>
            </a:r>
            <a:r>
              <a:rPr lang="en-US" spc="-40">
                <a:latin typeface="Trebuchet MS"/>
                <a:cs typeface="Trebuchet MS"/>
              </a:rPr>
              <a:t>by Print</a:t>
            </a:r>
            <a:r>
              <a:rPr lang="en-US" spc="-75">
                <a:latin typeface="Trebuchet MS"/>
                <a:cs typeface="Trebuchet MS"/>
              </a:rPr>
              <a:t> </a:t>
            </a:r>
            <a:r>
              <a:rPr lang="en-US">
                <a:latin typeface="Trebuchet MS"/>
                <a:cs typeface="Trebuchet MS"/>
              </a:rPr>
              <a:t>or</a:t>
            </a:r>
            <a:r>
              <a:rPr lang="en-US" spc="15">
                <a:latin typeface="Trebuchet MS"/>
                <a:cs typeface="Trebuchet MS"/>
              </a:rPr>
              <a:t> </a:t>
            </a:r>
            <a:r>
              <a:rPr lang="en-US" spc="-45">
                <a:latin typeface="Trebuchet MS"/>
                <a:cs typeface="Trebuchet MS"/>
              </a:rPr>
              <a:t>Electronic</a:t>
            </a:r>
            <a:r>
              <a:rPr lang="en-US" spc="-40">
                <a:latin typeface="Trebuchet MS"/>
                <a:cs typeface="Trebuchet MS"/>
              </a:rPr>
              <a:t> </a:t>
            </a:r>
            <a:r>
              <a:rPr lang="en-US" spc="-10">
                <a:latin typeface="Trebuchet MS"/>
                <a:cs typeface="Trebuchet MS"/>
              </a:rPr>
              <a:t>media.</a:t>
            </a:r>
            <a:endParaRPr lang="en-US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4400" y="1643137"/>
            <a:ext cx="2535300" cy="209539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1413" y="1072468"/>
            <a:ext cx="990599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>
                <a:solidFill>
                  <a:srgbClr val="FFFF00"/>
                </a:solidFill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1619" y="2070798"/>
            <a:ext cx="8747125" cy="217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Tahoma"/>
                <a:cs typeface="Tahoma"/>
              </a:rPr>
              <a:t>The</a:t>
            </a:r>
            <a:r>
              <a:rPr sz="2000" spc="-165">
                <a:latin typeface="Tahoma"/>
                <a:cs typeface="Tahoma"/>
              </a:rPr>
              <a:t> </a:t>
            </a:r>
            <a:r>
              <a:rPr sz="2000" spc="-10">
                <a:latin typeface="Tahoma"/>
                <a:cs typeface="Tahoma"/>
              </a:rPr>
              <a:t>main</a:t>
            </a:r>
            <a:r>
              <a:rPr sz="2000" spc="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objective</a:t>
            </a:r>
            <a:r>
              <a:rPr sz="2000" spc="-16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of</a:t>
            </a:r>
            <a:r>
              <a:rPr sz="2000" spc="-25">
                <a:latin typeface="Tahoma"/>
                <a:cs typeface="Tahoma"/>
              </a:rPr>
              <a:t> </a:t>
            </a:r>
            <a:r>
              <a:rPr sz="2000" spc="-60">
                <a:latin typeface="Tahoma"/>
                <a:cs typeface="Tahoma"/>
              </a:rPr>
              <a:t>a</a:t>
            </a:r>
            <a:r>
              <a:rPr sz="2000" spc="-11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good</a:t>
            </a:r>
            <a:r>
              <a:rPr sz="2000" spc="-7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online</a:t>
            </a:r>
            <a:r>
              <a:rPr sz="2000" spc="-10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news</a:t>
            </a:r>
            <a:r>
              <a:rPr sz="2000" spc="-12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portal</a:t>
            </a:r>
            <a:r>
              <a:rPr sz="2000" spc="-10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is</a:t>
            </a:r>
            <a:r>
              <a:rPr sz="2000" spc="-5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mentioned</a:t>
            </a:r>
            <a:r>
              <a:rPr sz="2000" spc="-155">
                <a:latin typeface="Tahoma"/>
                <a:cs typeface="Tahoma"/>
              </a:rPr>
              <a:t> </a:t>
            </a:r>
            <a:r>
              <a:rPr sz="2000" spc="-45">
                <a:latin typeface="Tahoma"/>
                <a:cs typeface="Tahoma"/>
              </a:rPr>
              <a:t>as</a:t>
            </a:r>
            <a:r>
              <a:rPr sz="2000" spc="-5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such</a:t>
            </a:r>
            <a:r>
              <a:rPr sz="2000" spc="-145">
                <a:latin typeface="Tahoma"/>
                <a:cs typeface="Tahoma"/>
              </a:rPr>
              <a:t> </a:t>
            </a:r>
            <a:r>
              <a:rPr sz="2000" spc="-5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Tahoma"/>
                <a:cs typeface="Tahoma"/>
              </a:rPr>
              <a:t>Publish</a:t>
            </a:r>
            <a:r>
              <a:rPr sz="2000" spc="-3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news</a:t>
            </a:r>
            <a:r>
              <a:rPr sz="2000" spc="-8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about</a:t>
            </a:r>
            <a:r>
              <a:rPr sz="2000" spc="-8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town/city,</a:t>
            </a:r>
            <a:r>
              <a:rPr sz="2000" spc="-114">
                <a:latin typeface="Tahoma"/>
                <a:cs typeface="Tahoma"/>
              </a:rPr>
              <a:t> </a:t>
            </a:r>
            <a:r>
              <a:rPr sz="2000" spc="-25">
                <a:latin typeface="Tahoma"/>
                <a:cs typeface="Tahoma"/>
              </a:rPr>
              <a:t>state,</a:t>
            </a:r>
            <a:r>
              <a:rPr sz="2000" spc="-114">
                <a:latin typeface="Tahoma"/>
                <a:cs typeface="Tahoma"/>
              </a:rPr>
              <a:t> </a:t>
            </a:r>
            <a:r>
              <a:rPr sz="2000" spc="-30">
                <a:latin typeface="Tahoma"/>
                <a:cs typeface="Tahoma"/>
              </a:rPr>
              <a:t>national,</a:t>
            </a:r>
            <a:r>
              <a:rPr sz="2000" spc="-4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international</a:t>
            </a:r>
            <a:r>
              <a:rPr sz="2000" spc="-6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and</a:t>
            </a:r>
            <a:r>
              <a:rPr sz="2000" spc="-40">
                <a:latin typeface="Tahoma"/>
                <a:cs typeface="Tahoma"/>
              </a:rPr>
              <a:t> </a:t>
            </a:r>
            <a:r>
              <a:rPr sz="2000" spc="-10">
                <a:latin typeface="Tahoma"/>
                <a:cs typeface="Tahoma"/>
              </a:rPr>
              <a:t>sports</a:t>
            </a:r>
            <a:endParaRPr sz="2000">
              <a:latin typeface="Tahoma"/>
              <a:cs typeface="Tahoma"/>
            </a:endParaRPr>
          </a:p>
          <a:p>
            <a:pPr marL="241300" marR="5080" indent="-228600">
              <a:lnSpc>
                <a:spcPct val="122100"/>
              </a:lnSpc>
              <a:spcBef>
                <a:spcPts val="9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Tahoma"/>
                <a:cs typeface="Tahoma"/>
              </a:rPr>
              <a:t>The</a:t>
            </a:r>
            <a:r>
              <a:rPr sz="2000" spc="-16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registered</a:t>
            </a:r>
            <a:r>
              <a:rPr sz="2000" spc="-15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user</a:t>
            </a:r>
            <a:r>
              <a:rPr sz="2000" spc="-21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could</a:t>
            </a:r>
            <a:r>
              <a:rPr sz="2000" spc="-7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upload</a:t>
            </a:r>
            <a:r>
              <a:rPr sz="2000" spc="1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the</a:t>
            </a:r>
            <a:r>
              <a:rPr sz="2000" spc="-16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news</a:t>
            </a:r>
            <a:r>
              <a:rPr sz="2000" spc="-12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from</a:t>
            </a:r>
            <a:r>
              <a:rPr sz="2000" spc="-8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any</a:t>
            </a:r>
            <a:r>
              <a:rPr sz="2000" spc="-6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device-</a:t>
            </a:r>
            <a:r>
              <a:rPr sz="2000" spc="-145">
                <a:latin typeface="Tahoma"/>
                <a:cs typeface="Tahoma"/>
              </a:rPr>
              <a:t> </a:t>
            </a:r>
            <a:r>
              <a:rPr sz="2000" spc="-20">
                <a:latin typeface="Tahoma"/>
                <a:cs typeface="Tahoma"/>
              </a:rPr>
              <a:t>mobile,</a:t>
            </a:r>
            <a:r>
              <a:rPr sz="2000" spc="5">
                <a:latin typeface="Tahoma"/>
                <a:cs typeface="Tahoma"/>
              </a:rPr>
              <a:t> </a:t>
            </a:r>
            <a:r>
              <a:rPr sz="2000" spc="-10">
                <a:latin typeface="Tahoma"/>
                <a:cs typeface="Tahoma"/>
              </a:rPr>
              <a:t>laptops, </a:t>
            </a:r>
            <a:r>
              <a:rPr sz="2000" spc="-20">
                <a:latin typeface="Tahoma"/>
                <a:cs typeface="Tahoma"/>
              </a:rPr>
              <a:t>tablets,</a:t>
            </a:r>
            <a:r>
              <a:rPr sz="2000" spc="-180">
                <a:latin typeface="Tahoma"/>
                <a:cs typeface="Tahoma"/>
              </a:rPr>
              <a:t> </a:t>
            </a:r>
            <a:r>
              <a:rPr sz="2000" spc="-10">
                <a:latin typeface="Tahoma"/>
                <a:cs typeface="Tahoma"/>
              </a:rPr>
              <a:t>etc.</a:t>
            </a:r>
            <a:r>
              <a:rPr sz="2000" spc="-20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at</a:t>
            </a:r>
            <a:r>
              <a:rPr sz="2000" spc="-8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any</a:t>
            </a:r>
            <a:r>
              <a:rPr sz="2000" spc="-90">
                <a:latin typeface="Tahoma"/>
                <a:cs typeface="Tahoma"/>
              </a:rPr>
              <a:t> </a:t>
            </a:r>
            <a:r>
              <a:rPr sz="2000" spc="-20">
                <a:latin typeface="Tahoma"/>
                <a:cs typeface="Tahoma"/>
              </a:rPr>
              <a:t>time.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>
                <a:latin typeface="Tahoma"/>
                <a:cs typeface="Tahoma"/>
              </a:rPr>
              <a:t>Provides</a:t>
            </a:r>
            <a:r>
              <a:rPr sz="2000" spc="-9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all</a:t>
            </a:r>
            <a:r>
              <a:rPr sz="2000" spc="1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type</a:t>
            </a:r>
            <a:r>
              <a:rPr sz="2000" spc="-14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of</a:t>
            </a:r>
            <a:r>
              <a:rPr sz="2000" spc="-8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news</a:t>
            </a:r>
            <a:r>
              <a:rPr sz="2000" spc="-20">
                <a:latin typeface="Tahoma"/>
                <a:cs typeface="Tahoma"/>
              </a:rPr>
              <a:t> </a:t>
            </a:r>
            <a:r>
              <a:rPr sz="2000" spc="65">
                <a:latin typeface="Tahoma"/>
                <a:cs typeface="Tahoma"/>
              </a:rPr>
              <a:t>to</a:t>
            </a:r>
            <a:r>
              <a:rPr sz="2000" spc="-14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the</a:t>
            </a:r>
            <a:r>
              <a:rPr sz="2000" spc="-14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user</a:t>
            </a:r>
            <a:r>
              <a:rPr sz="2000" spc="-100">
                <a:latin typeface="Tahoma"/>
                <a:cs typeface="Tahoma"/>
              </a:rPr>
              <a:t> </a:t>
            </a:r>
            <a:r>
              <a:rPr sz="2000" spc="-10">
                <a:latin typeface="Tahoma"/>
                <a:cs typeface="Tahoma"/>
              </a:rPr>
              <a:t>and</a:t>
            </a:r>
            <a:r>
              <a:rPr sz="2000" spc="-55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they</a:t>
            </a:r>
            <a:r>
              <a:rPr sz="2000" spc="-110">
                <a:latin typeface="Tahoma"/>
                <a:cs typeface="Tahoma"/>
              </a:rPr>
              <a:t> </a:t>
            </a:r>
            <a:r>
              <a:rPr sz="2000">
                <a:latin typeface="Tahoma"/>
                <a:cs typeface="Tahoma"/>
              </a:rPr>
              <a:t>could</a:t>
            </a:r>
            <a:r>
              <a:rPr sz="2000" spc="-50">
                <a:latin typeface="Tahoma"/>
                <a:cs typeface="Tahoma"/>
              </a:rPr>
              <a:t> </a:t>
            </a:r>
            <a:r>
              <a:rPr sz="2000" spc="-20">
                <a:latin typeface="Tahoma"/>
                <a:cs typeface="Tahoma"/>
              </a:rPr>
              <a:t>read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085715"/>
            <a:ext cx="8529700" cy="45719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453491"/>
            <a:ext cx="85297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>
                <a:solidFill>
                  <a:srgbClr val="FFFF00"/>
                </a:solidFill>
              </a:rPr>
              <a:t>ADVANTAGES</a:t>
            </a:r>
            <a:r>
              <a:rPr spc="-330">
                <a:solidFill>
                  <a:srgbClr val="FFFF00"/>
                </a:solidFill>
              </a:rPr>
              <a:t> </a:t>
            </a:r>
            <a:r>
              <a:rPr spc="145">
                <a:solidFill>
                  <a:srgbClr val="FFFF00"/>
                </a:solidFill>
              </a:rPr>
              <a:t>OF</a:t>
            </a:r>
            <a:r>
              <a:rPr spc="-65">
                <a:solidFill>
                  <a:srgbClr val="FFFF00"/>
                </a:solidFill>
              </a:rPr>
              <a:t> </a:t>
            </a:r>
            <a:r>
              <a:rPr spc="245">
                <a:solidFill>
                  <a:srgbClr val="FFFF00"/>
                </a:solidFill>
              </a:rPr>
              <a:t>NEWS</a:t>
            </a:r>
            <a:r>
              <a:rPr spc="-180">
                <a:solidFill>
                  <a:srgbClr val="FFFF00"/>
                </a:solidFill>
              </a:rPr>
              <a:t> </a:t>
            </a:r>
            <a:r>
              <a:rPr spc="-10">
                <a:solidFill>
                  <a:srgbClr val="FFFF00"/>
                </a:solidFill>
              </a:rPr>
              <a:t>PORTAL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3355" y="1427667"/>
            <a:ext cx="9305290" cy="54303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pos="241300" algn="l"/>
              </a:tabLst>
            </a:pPr>
            <a:r>
              <a:rPr b="1" spc="110">
                <a:solidFill>
                  <a:srgbClr val="FFFF00"/>
                </a:solidFill>
                <a:latin typeface="Calibri"/>
                <a:cs typeface="Calibri"/>
              </a:rPr>
              <a:t>Enrich</a:t>
            </a:r>
            <a:r>
              <a:rPr b="1" spc="7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20">
                <a:solidFill>
                  <a:srgbClr val="FFFF00"/>
                </a:solidFill>
                <a:latin typeface="Calibri"/>
                <a:cs typeface="Calibri"/>
              </a:rPr>
              <a:t>Your</a:t>
            </a:r>
            <a:r>
              <a:rPr b="1" spc="7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14">
                <a:solidFill>
                  <a:srgbClr val="FFFF00"/>
                </a:solidFill>
                <a:latin typeface="Calibri"/>
                <a:cs typeface="Calibri"/>
              </a:rPr>
              <a:t>Knowledge</a:t>
            </a:r>
            <a:r>
              <a:rPr lang="en-IN" b="1" spc="114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>
              <a:solidFill>
                <a:srgbClr val="FFFF00"/>
              </a:solidFill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pc="105">
                <a:latin typeface="Calibri"/>
                <a:cs typeface="Calibri"/>
              </a:rPr>
              <a:t>With</a:t>
            </a:r>
            <a:r>
              <a:rPr spc="25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every</a:t>
            </a:r>
            <a:r>
              <a:rPr spc="25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story</a:t>
            </a:r>
            <a:r>
              <a:rPr spc="-50">
                <a:latin typeface="Calibri"/>
                <a:cs typeface="Calibri"/>
              </a:rPr>
              <a:t> </a:t>
            </a:r>
            <a:r>
              <a:rPr spc="65">
                <a:latin typeface="Calibri"/>
                <a:cs typeface="Calibri"/>
              </a:rPr>
              <a:t>or </a:t>
            </a:r>
            <a:r>
              <a:rPr spc="70">
                <a:latin typeface="Calibri"/>
                <a:cs typeface="Calibri"/>
              </a:rPr>
              <a:t>article</a:t>
            </a:r>
            <a:r>
              <a:rPr spc="35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that</a:t>
            </a:r>
            <a:r>
              <a:rPr spc="6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is</a:t>
            </a:r>
            <a:r>
              <a:rPr spc="-30">
                <a:latin typeface="Calibri"/>
                <a:cs typeface="Calibri"/>
              </a:rPr>
              <a:t> </a:t>
            </a:r>
            <a:r>
              <a:rPr spc="60">
                <a:latin typeface="Calibri"/>
                <a:cs typeface="Calibri"/>
              </a:rPr>
              <a:t>read,</a:t>
            </a:r>
            <a:r>
              <a:rPr spc="5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3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reader</a:t>
            </a:r>
            <a:r>
              <a:rPr spc="-10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acquires</a:t>
            </a:r>
            <a:r>
              <a:rPr spc="125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knowledge</a:t>
            </a:r>
            <a:r>
              <a:rPr spc="114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about</a:t>
            </a:r>
            <a:r>
              <a:rPr spc="6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30">
                <a:latin typeface="Calibri"/>
                <a:cs typeface="Calibri"/>
              </a:rPr>
              <a:t> </a:t>
            </a:r>
            <a:r>
              <a:rPr spc="114">
                <a:latin typeface="Calibri"/>
                <a:cs typeface="Calibri"/>
              </a:rPr>
              <a:t>events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taking</a:t>
            </a:r>
            <a:r>
              <a:rPr spc="1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place</a:t>
            </a:r>
            <a:r>
              <a:rPr spc="110">
                <a:latin typeface="Calibri"/>
                <a:cs typeface="Calibri"/>
              </a:rPr>
              <a:t> </a:t>
            </a:r>
            <a:r>
              <a:rPr spc="114">
                <a:latin typeface="Calibri"/>
                <a:cs typeface="Calibri"/>
              </a:rPr>
              <a:t>across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35">
                <a:latin typeface="Calibri"/>
                <a:cs typeface="Calibri"/>
              </a:rPr>
              <a:t> </a:t>
            </a:r>
            <a:r>
              <a:rPr spc="45">
                <a:latin typeface="Calibri"/>
                <a:cs typeface="Calibri"/>
              </a:rPr>
              <a:t>world.</a:t>
            </a:r>
            <a:endParaRPr>
              <a:latin typeface="Calibri"/>
              <a:cs typeface="Calibri"/>
            </a:endParaRPr>
          </a:p>
          <a:p>
            <a:pPr marL="241300" marR="278130" algn="just">
              <a:lnSpc>
                <a:spcPct val="105200"/>
              </a:lnSpc>
            </a:pPr>
            <a:r>
              <a:rPr spc="145">
                <a:latin typeface="Calibri"/>
                <a:cs typeface="Calibri"/>
              </a:rPr>
              <a:t>News</a:t>
            </a:r>
            <a:r>
              <a:rPr spc="-3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reading </a:t>
            </a:r>
            <a:r>
              <a:rPr spc="80">
                <a:latin typeface="Calibri"/>
                <a:cs typeface="Calibri"/>
              </a:rPr>
              <a:t>is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35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quickest</a:t>
            </a:r>
            <a:r>
              <a:rPr spc="-2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95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most</a:t>
            </a:r>
            <a:r>
              <a:rPr spc="6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concise</a:t>
            </a:r>
            <a:r>
              <a:rPr spc="11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way</a:t>
            </a:r>
            <a:r>
              <a:rPr spc="2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15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gather</a:t>
            </a:r>
            <a:r>
              <a:rPr spc="65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knowledge</a:t>
            </a:r>
            <a:r>
              <a:rPr spc="114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about</a:t>
            </a:r>
            <a:r>
              <a:rPr spc="60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state</a:t>
            </a:r>
            <a:r>
              <a:rPr spc="3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10">
                <a:latin typeface="Calibri"/>
                <a:cs typeface="Calibri"/>
              </a:rPr>
              <a:t> </a:t>
            </a:r>
            <a:r>
              <a:rPr spc="65">
                <a:latin typeface="Calibri"/>
                <a:cs typeface="Calibri"/>
              </a:rPr>
              <a:t>global</a:t>
            </a:r>
            <a:r>
              <a:rPr spc="175">
                <a:latin typeface="Calibri"/>
                <a:cs typeface="Calibri"/>
              </a:rPr>
              <a:t> </a:t>
            </a:r>
            <a:r>
              <a:rPr spc="55">
                <a:latin typeface="Calibri"/>
                <a:cs typeface="Calibri"/>
              </a:rPr>
              <a:t>affairs.</a:t>
            </a:r>
            <a:r>
              <a:rPr spc="140">
                <a:latin typeface="Calibri"/>
                <a:cs typeface="Calibri"/>
              </a:rPr>
              <a:t> </a:t>
            </a:r>
            <a:r>
              <a:rPr spc="114">
                <a:latin typeface="Calibri"/>
                <a:cs typeface="Calibri"/>
              </a:rPr>
              <a:t>Since </a:t>
            </a:r>
            <a:r>
              <a:rPr spc="105">
                <a:latin typeface="Calibri"/>
                <a:cs typeface="Calibri"/>
              </a:rPr>
              <a:t>news agencies</a:t>
            </a:r>
            <a:r>
              <a:rPr spc="13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cover</a:t>
            </a:r>
            <a:r>
              <a:rPr spc="150">
                <a:latin typeface="Calibri"/>
                <a:cs typeface="Calibri"/>
              </a:rPr>
              <a:t> </a:t>
            </a:r>
            <a:r>
              <a:rPr>
                <a:latin typeface="Calibri"/>
                <a:cs typeface="Calibri"/>
              </a:rPr>
              <a:t>all</a:t>
            </a:r>
            <a:r>
              <a:rPr spc="3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subjects</a:t>
            </a:r>
            <a:r>
              <a:rPr spc="55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of</a:t>
            </a:r>
            <a:r>
              <a:rPr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interest</a:t>
            </a:r>
            <a:r>
              <a:rPr spc="-15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like</a:t>
            </a:r>
            <a:r>
              <a:rPr spc="4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Politics,</a:t>
            </a:r>
            <a:r>
              <a:rPr spc="65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Fashion,</a:t>
            </a:r>
            <a:r>
              <a:rPr spc="14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Lifestyle,</a:t>
            </a:r>
            <a:r>
              <a:rPr spc="6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Sports,</a:t>
            </a:r>
            <a:r>
              <a:rPr spc="6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Entertainment,</a:t>
            </a:r>
            <a:r>
              <a:rPr spc="-1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100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more,</a:t>
            </a:r>
            <a:r>
              <a:rPr spc="6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4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reader</a:t>
            </a:r>
            <a:r>
              <a:rPr spc="-5">
                <a:latin typeface="Calibri"/>
                <a:cs typeface="Calibri"/>
              </a:rPr>
              <a:t> </a:t>
            </a:r>
            <a:r>
              <a:rPr spc="55">
                <a:latin typeface="Calibri"/>
                <a:cs typeface="Calibri"/>
              </a:rPr>
              <a:t>is </a:t>
            </a:r>
            <a:r>
              <a:rPr spc="95">
                <a:latin typeface="Calibri"/>
                <a:cs typeface="Calibri"/>
              </a:rPr>
              <a:t>constantly</a:t>
            </a:r>
            <a:r>
              <a:rPr spc="114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updated</a:t>
            </a:r>
            <a:r>
              <a:rPr spc="25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about</a:t>
            </a:r>
            <a:r>
              <a:rPr spc="150">
                <a:latin typeface="Calibri"/>
                <a:cs typeface="Calibri"/>
              </a:rPr>
              <a:t> </a:t>
            </a:r>
            <a:r>
              <a:rPr>
                <a:latin typeface="Calibri"/>
                <a:cs typeface="Calibri"/>
              </a:rPr>
              <a:t>all</a:t>
            </a:r>
            <a:r>
              <a:rPr spc="35">
                <a:latin typeface="Calibri"/>
                <a:cs typeface="Calibri"/>
              </a:rPr>
              <a:t> </a:t>
            </a:r>
            <a:r>
              <a:rPr spc="120">
                <a:latin typeface="Calibri"/>
                <a:cs typeface="Calibri"/>
              </a:rPr>
              <a:t>these</a:t>
            </a:r>
            <a:r>
              <a:rPr spc="45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facets.</a:t>
            </a:r>
            <a:endParaRPr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b="1" spc="160">
                <a:solidFill>
                  <a:srgbClr val="FFFF00"/>
                </a:solidFill>
                <a:latin typeface="Calibri"/>
                <a:cs typeface="Calibri"/>
              </a:rPr>
              <a:t>Stay</a:t>
            </a:r>
            <a:r>
              <a:rPr b="1" spc="5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10">
                <a:solidFill>
                  <a:srgbClr val="FFFF00"/>
                </a:solidFill>
                <a:latin typeface="Calibri"/>
                <a:cs typeface="Calibri"/>
              </a:rPr>
              <a:t>Connected</a:t>
            </a:r>
            <a:r>
              <a:rPr b="1" spc="23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10">
                <a:solidFill>
                  <a:srgbClr val="FFFF00"/>
                </a:solidFill>
                <a:latin typeface="Calibri"/>
                <a:cs typeface="Calibri"/>
              </a:rPr>
              <a:t>With</a:t>
            </a:r>
            <a:r>
              <a:rPr b="1" spc="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5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b="1" spc="3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95">
                <a:solidFill>
                  <a:srgbClr val="FFFF00"/>
                </a:solidFill>
                <a:latin typeface="Calibri"/>
                <a:cs typeface="Calibri"/>
              </a:rPr>
              <a:t>World</a:t>
            </a:r>
            <a:r>
              <a:rPr lang="en-IN" b="1" spc="9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IN" b="1" spc="95">
                <a:solidFill>
                  <a:schemeClr val="bg1"/>
                </a:solidFill>
                <a:latin typeface="Calibri"/>
                <a:cs typeface="Calibri"/>
              </a:rPr>
              <a:t>:</a:t>
            </a:r>
            <a:endParaRPr>
              <a:solidFill>
                <a:schemeClr val="bg1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102699"/>
              </a:lnSpc>
              <a:spcBef>
                <a:spcPts val="40"/>
              </a:spcBef>
            </a:pPr>
            <a:r>
              <a:rPr spc="130">
                <a:latin typeface="Calibri"/>
                <a:cs typeface="Calibri"/>
              </a:rPr>
              <a:t>No</a:t>
            </a:r>
            <a:r>
              <a:rPr spc="15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matter</a:t>
            </a:r>
            <a:r>
              <a:rPr spc="75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where</a:t>
            </a:r>
            <a:r>
              <a:rPr spc="-4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you</a:t>
            </a:r>
            <a:r>
              <a:rPr spc="45">
                <a:latin typeface="Calibri"/>
                <a:cs typeface="Calibri"/>
              </a:rPr>
              <a:t> </a:t>
            </a:r>
            <a:r>
              <a:rPr>
                <a:latin typeface="Calibri"/>
                <a:cs typeface="Calibri"/>
              </a:rPr>
              <a:t>live,</a:t>
            </a:r>
            <a:r>
              <a:rPr spc="140">
                <a:latin typeface="Calibri"/>
                <a:cs typeface="Calibri"/>
              </a:rPr>
              <a:t> </a:t>
            </a:r>
            <a:r>
              <a:rPr spc="125">
                <a:latin typeface="Calibri"/>
                <a:cs typeface="Calibri"/>
              </a:rPr>
              <a:t>news</a:t>
            </a:r>
            <a:r>
              <a:rPr spc="-25">
                <a:latin typeface="Calibri"/>
                <a:cs typeface="Calibri"/>
              </a:rPr>
              <a:t> </a:t>
            </a:r>
            <a:r>
              <a:rPr spc="125">
                <a:latin typeface="Calibri"/>
                <a:cs typeface="Calibri"/>
              </a:rPr>
              <a:t>works</a:t>
            </a:r>
            <a:r>
              <a:rPr spc="-25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like</a:t>
            </a:r>
            <a:r>
              <a:rPr spc="4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strands</a:t>
            </a:r>
            <a:r>
              <a:rPr spc="55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of</a:t>
            </a:r>
            <a:r>
              <a:rPr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threads</a:t>
            </a:r>
            <a:r>
              <a:rPr spc="55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that</a:t>
            </a:r>
            <a:r>
              <a:rPr spc="65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weave</a:t>
            </a:r>
            <a:r>
              <a:rPr spc="4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4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urban</a:t>
            </a:r>
            <a:r>
              <a:rPr spc="3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95">
                <a:latin typeface="Calibri"/>
                <a:cs typeface="Calibri"/>
              </a:rPr>
              <a:t> </a:t>
            </a:r>
            <a:r>
              <a:rPr spc="65">
                <a:latin typeface="Calibri"/>
                <a:cs typeface="Calibri"/>
              </a:rPr>
              <a:t>rural</a:t>
            </a:r>
            <a:r>
              <a:rPr spc="-50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population</a:t>
            </a:r>
            <a:r>
              <a:rPr spc="19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together.</a:t>
            </a:r>
            <a:r>
              <a:rPr spc="-15">
                <a:latin typeface="Calibri"/>
                <a:cs typeface="Calibri"/>
              </a:rPr>
              <a:t> </a:t>
            </a:r>
            <a:r>
              <a:rPr spc="60">
                <a:latin typeface="Calibri"/>
                <a:cs typeface="Calibri"/>
              </a:rPr>
              <a:t>It</a:t>
            </a:r>
            <a:r>
              <a:rPr spc="70">
                <a:latin typeface="Calibri"/>
                <a:cs typeface="Calibri"/>
              </a:rPr>
              <a:t> </a:t>
            </a:r>
            <a:r>
              <a:rPr spc="55">
                <a:latin typeface="Calibri"/>
                <a:cs typeface="Calibri"/>
              </a:rPr>
              <a:t>is </a:t>
            </a:r>
            <a:r>
              <a:rPr spc="90">
                <a:latin typeface="Calibri"/>
                <a:cs typeface="Calibri"/>
              </a:rPr>
              <a:t>possible</a:t>
            </a:r>
            <a:r>
              <a:rPr spc="11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-70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constantly</a:t>
            </a:r>
            <a:r>
              <a:rPr spc="100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stay</a:t>
            </a:r>
            <a:r>
              <a:rPr spc="25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informed</a:t>
            </a:r>
            <a:r>
              <a:rPr spc="90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about</a:t>
            </a:r>
            <a:r>
              <a:rPr spc="13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-45">
                <a:latin typeface="Calibri"/>
                <a:cs typeface="Calibri"/>
              </a:rPr>
              <a:t> </a:t>
            </a:r>
            <a:r>
              <a:rPr spc="114">
                <a:latin typeface="Calibri"/>
                <a:cs typeface="Calibri"/>
              </a:rPr>
              <a:t>events</a:t>
            </a:r>
            <a:r>
              <a:rPr spc="50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of</a:t>
            </a:r>
            <a:r>
              <a:rPr spc="65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a</a:t>
            </a:r>
            <a:r>
              <a:rPr spc="5">
                <a:latin typeface="Calibri"/>
                <a:cs typeface="Calibri"/>
              </a:rPr>
              <a:t> </a:t>
            </a:r>
            <a:r>
              <a:rPr spc="60">
                <a:latin typeface="Calibri"/>
                <a:cs typeface="Calibri"/>
              </a:rPr>
              <a:t>city,</a:t>
            </a:r>
            <a:r>
              <a:rPr spc="-25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town,</a:t>
            </a:r>
            <a:r>
              <a:rPr spc="50">
                <a:latin typeface="Calibri"/>
                <a:cs typeface="Calibri"/>
              </a:rPr>
              <a:t> village.</a:t>
            </a:r>
            <a:r>
              <a:rPr spc="14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With</a:t>
            </a:r>
            <a:r>
              <a:rPr spc="25">
                <a:latin typeface="Calibri"/>
                <a:cs typeface="Calibri"/>
              </a:rPr>
              <a:t> </a:t>
            </a:r>
            <a:r>
              <a:rPr spc="130">
                <a:latin typeface="Calibri"/>
                <a:cs typeface="Calibri"/>
              </a:rPr>
              <a:t>access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10">
                <a:latin typeface="Calibri"/>
                <a:cs typeface="Calibri"/>
              </a:rPr>
              <a:t> </a:t>
            </a:r>
            <a:r>
              <a:rPr spc="145">
                <a:latin typeface="Calibri"/>
                <a:cs typeface="Calibri"/>
              </a:rPr>
              <a:t>e-</a:t>
            </a:r>
            <a:r>
              <a:rPr spc="100">
                <a:latin typeface="Calibri"/>
                <a:cs typeface="Calibri"/>
              </a:rPr>
              <a:t>papers</a:t>
            </a:r>
            <a:r>
              <a:rPr spc="12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9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e-</a:t>
            </a:r>
            <a:r>
              <a:rPr spc="75">
                <a:latin typeface="Calibri"/>
                <a:cs typeface="Calibri"/>
              </a:rPr>
              <a:t>magazines,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-5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reader</a:t>
            </a:r>
            <a:r>
              <a:rPr spc="6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doesn’t</a:t>
            </a:r>
            <a:r>
              <a:rPr spc="55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have</a:t>
            </a:r>
            <a:r>
              <a:rPr spc="10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5">
                <a:latin typeface="Calibri"/>
                <a:cs typeface="Calibri"/>
              </a:rPr>
              <a:t> </a:t>
            </a:r>
            <a:r>
              <a:rPr spc="110">
                <a:latin typeface="Calibri"/>
                <a:cs typeface="Calibri"/>
              </a:rPr>
              <a:t>struggle</a:t>
            </a:r>
            <a:r>
              <a:rPr spc="30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too</a:t>
            </a:r>
            <a:r>
              <a:rPr spc="1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much</a:t>
            </a:r>
            <a:r>
              <a:rPr spc="2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10">
                <a:latin typeface="Calibri"/>
                <a:cs typeface="Calibri"/>
              </a:rPr>
              <a:t> </a:t>
            </a:r>
            <a:r>
              <a:rPr spc="114">
                <a:latin typeface="Calibri"/>
                <a:cs typeface="Calibri"/>
              </a:rPr>
              <a:t>get</a:t>
            </a:r>
            <a:r>
              <a:rPr spc="55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his</a:t>
            </a:r>
            <a:r>
              <a:rPr spc="45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hands</a:t>
            </a:r>
            <a:r>
              <a:rPr spc="4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on</a:t>
            </a:r>
            <a:r>
              <a:rPr spc="10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-50">
                <a:latin typeface="Calibri"/>
                <a:cs typeface="Calibri"/>
              </a:rPr>
              <a:t> </a:t>
            </a:r>
            <a:r>
              <a:rPr spc="120">
                <a:latin typeface="Calibri"/>
                <a:cs typeface="Calibri"/>
              </a:rPr>
              <a:t>news—</a:t>
            </a:r>
            <a:r>
              <a:rPr spc="2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with</a:t>
            </a:r>
            <a:r>
              <a:rPr spc="-45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real-</a:t>
            </a:r>
            <a:r>
              <a:rPr spc="85">
                <a:latin typeface="Calibri"/>
                <a:cs typeface="Calibri"/>
              </a:rPr>
              <a:t>time</a:t>
            </a:r>
            <a:r>
              <a:rPr spc="175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updates.</a:t>
            </a:r>
            <a:endParaRPr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b="1" spc="125">
                <a:solidFill>
                  <a:srgbClr val="FFFF00"/>
                </a:solidFill>
                <a:latin typeface="Calibri"/>
                <a:cs typeface="Calibri"/>
              </a:rPr>
              <a:t>Strengthen</a:t>
            </a:r>
            <a:r>
              <a:rPr b="1" spc="16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95">
                <a:solidFill>
                  <a:srgbClr val="FFFF00"/>
                </a:solidFill>
                <a:latin typeface="Calibri"/>
                <a:cs typeface="Calibri"/>
              </a:rPr>
              <a:t>your</a:t>
            </a:r>
            <a:r>
              <a:rPr b="1" spc="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55">
                <a:solidFill>
                  <a:srgbClr val="FFFF00"/>
                </a:solidFill>
                <a:latin typeface="Calibri"/>
                <a:cs typeface="Calibri"/>
              </a:rPr>
              <a:t>Language</a:t>
            </a:r>
            <a:r>
              <a:rPr b="1" spc="2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spc="110">
                <a:solidFill>
                  <a:schemeClr val="bg1"/>
                </a:solidFill>
                <a:latin typeface="Calibri"/>
                <a:cs typeface="Calibri"/>
              </a:rPr>
              <a:t>skills</a:t>
            </a:r>
            <a:r>
              <a:rPr b="1" spc="-5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spc="95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b="1" spc="-1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spc="114">
                <a:solidFill>
                  <a:schemeClr val="bg1"/>
                </a:solidFill>
                <a:latin typeface="Calibri"/>
                <a:cs typeface="Calibri"/>
              </a:rPr>
              <a:t>Enhance</a:t>
            </a:r>
            <a:r>
              <a:rPr b="1" spc="17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spc="95">
                <a:solidFill>
                  <a:schemeClr val="bg1"/>
                </a:solidFill>
                <a:latin typeface="Calibri"/>
                <a:cs typeface="Calibri"/>
              </a:rPr>
              <a:t>your</a:t>
            </a:r>
            <a:r>
              <a:rPr b="1" spc="5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b="1" spc="90">
                <a:solidFill>
                  <a:schemeClr val="bg1"/>
                </a:solidFill>
                <a:latin typeface="Calibri"/>
                <a:cs typeface="Calibri"/>
              </a:rPr>
              <a:t>Vocabulary</a:t>
            </a:r>
            <a:r>
              <a:rPr lang="en-IN" b="1" spc="90">
                <a:solidFill>
                  <a:schemeClr val="bg1"/>
                </a:solidFill>
                <a:latin typeface="Calibri"/>
                <a:cs typeface="Calibri"/>
              </a:rPr>
              <a:t> :</a:t>
            </a:r>
            <a:endParaRPr>
              <a:solidFill>
                <a:schemeClr val="bg1"/>
              </a:solidFill>
              <a:latin typeface="Calibri"/>
              <a:cs typeface="Calibri"/>
            </a:endParaRPr>
          </a:p>
          <a:p>
            <a:pPr marL="241300" marR="143510">
              <a:lnSpc>
                <a:spcPct val="105200"/>
              </a:lnSpc>
            </a:pPr>
            <a:r>
              <a:rPr spc="145">
                <a:latin typeface="Calibri"/>
                <a:cs typeface="Calibri"/>
              </a:rPr>
              <a:t>News</a:t>
            </a:r>
            <a:r>
              <a:rPr spc="-3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reading</a:t>
            </a:r>
            <a:r>
              <a:rPr spc="9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not</a:t>
            </a:r>
            <a:r>
              <a:rPr spc="65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only</a:t>
            </a:r>
            <a:r>
              <a:rPr spc="110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builds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knowledge</a:t>
            </a:r>
            <a:r>
              <a:rPr spc="12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but</a:t>
            </a:r>
            <a:r>
              <a:rPr spc="6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also</a:t>
            </a:r>
            <a:r>
              <a:rPr spc="15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contributes</a:t>
            </a:r>
            <a:r>
              <a:rPr spc="55">
                <a:latin typeface="Calibri"/>
                <a:cs typeface="Calibri"/>
              </a:rPr>
              <a:t> </a:t>
            </a:r>
            <a:r>
              <a:rPr>
                <a:latin typeface="Calibri"/>
                <a:cs typeface="Calibri"/>
              </a:rPr>
              <a:t>in</a:t>
            </a:r>
            <a:r>
              <a:rPr spc="3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other</a:t>
            </a:r>
            <a:r>
              <a:rPr spc="70">
                <a:latin typeface="Calibri"/>
                <a:cs typeface="Calibri"/>
              </a:rPr>
              <a:t> </a:t>
            </a:r>
            <a:r>
              <a:rPr spc="120">
                <a:latin typeface="Calibri"/>
                <a:cs typeface="Calibri"/>
              </a:rPr>
              <a:t>ways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-65">
                <a:latin typeface="Calibri"/>
                <a:cs typeface="Calibri"/>
              </a:rPr>
              <a:t> </a:t>
            </a:r>
            <a:r>
              <a:rPr spc="75">
                <a:latin typeface="Calibri"/>
                <a:cs typeface="Calibri"/>
              </a:rPr>
              <a:t>an</a:t>
            </a:r>
            <a:r>
              <a:rPr spc="114">
                <a:latin typeface="Calibri"/>
                <a:cs typeface="Calibri"/>
              </a:rPr>
              <a:t> </a:t>
            </a:r>
            <a:r>
              <a:rPr spc="55">
                <a:latin typeface="Calibri"/>
                <a:cs typeface="Calibri"/>
              </a:rPr>
              <a:t>individual’s</a:t>
            </a:r>
            <a:r>
              <a:rPr spc="13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development.</a:t>
            </a:r>
            <a:r>
              <a:rPr spc="22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Voracious and </a:t>
            </a:r>
            <a:r>
              <a:rPr spc="90">
                <a:latin typeface="Calibri"/>
                <a:cs typeface="Calibri"/>
              </a:rPr>
              <a:t>dedicated</a:t>
            </a:r>
            <a:r>
              <a:rPr spc="85">
                <a:latin typeface="Calibri"/>
                <a:cs typeface="Calibri"/>
              </a:rPr>
              <a:t> </a:t>
            </a:r>
            <a:r>
              <a:rPr spc="125">
                <a:latin typeface="Calibri"/>
                <a:cs typeface="Calibri"/>
              </a:rPr>
              <a:t>news</a:t>
            </a:r>
            <a:r>
              <a:rPr spc="-3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reading </a:t>
            </a:r>
            <a:r>
              <a:rPr spc="95">
                <a:latin typeface="Calibri"/>
                <a:cs typeface="Calibri"/>
              </a:rPr>
              <a:t>can</a:t>
            </a:r>
            <a:r>
              <a:rPr spc="10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help</a:t>
            </a:r>
            <a:r>
              <a:rPr spc="10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one</a:t>
            </a:r>
            <a:r>
              <a:rPr spc="105">
                <a:latin typeface="Calibri"/>
                <a:cs typeface="Calibri"/>
              </a:rPr>
              <a:t> </a:t>
            </a:r>
            <a:r>
              <a:rPr spc="55">
                <a:latin typeface="Calibri"/>
                <a:cs typeface="Calibri"/>
              </a:rPr>
              <a:t>build</a:t>
            </a:r>
            <a:r>
              <a:rPr spc="1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on</a:t>
            </a:r>
            <a:r>
              <a:rPr spc="20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their</a:t>
            </a:r>
            <a:r>
              <a:rPr spc="60">
                <a:latin typeface="Calibri"/>
                <a:cs typeface="Calibri"/>
              </a:rPr>
              <a:t> </a:t>
            </a:r>
            <a:r>
              <a:rPr spc="90">
                <a:latin typeface="Calibri"/>
                <a:cs typeface="Calibri"/>
              </a:rPr>
              <a:t>language</a:t>
            </a:r>
            <a:r>
              <a:rPr spc="18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1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enhance</a:t>
            </a:r>
            <a:r>
              <a:rPr spc="105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their</a:t>
            </a:r>
            <a:r>
              <a:rPr spc="60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vocabulary.</a:t>
            </a:r>
            <a:r>
              <a:rPr spc="204">
                <a:latin typeface="Calibri"/>
                <a:cs typeface="Calibri"/>
              </a:rPr>
              <a:t> </a:t>
            </a:r>
            <a:r>
              <a:rPr spc="60">
                <a:latin typeface="Calibri"/>
                <a:cs typeface="Calibri"/>
              </a:rPr>
              <a:t>It</a:t>
            </a:r>
            <a:r>
              <a:rPr spc="-20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can</a:t>
            </a:r>
            <a:r>
              <a:rPr spc="10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also</a:t>
            </a:r>
            <a:r>
              <a:rPr spc="10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help</a:t>
            </a:r>
            <a:r>
              <a:rPr spc="5">
                <a:latin typeface="Calibri"/>
                <a:cs typeface="Calibri"/>
              </a:rPr>
              <a:t> </a:t>
            </a:r>
            <a:r>
              <a:rPr spc="70">
                <a:latin typeface="Calibri"/>
                <a:cs typeface="Calibri"/>
              </a:rPr>
              <a:t>one </a:t>
            </a:r>
            <a:r>
              <a:rPr spc="100">
                <a:latin typeface="Calibri"/>
                <a:cs typeface="Calibri"/>
              </a:rPr>
              <a:t>connect</a:t>
            </a:r>
            <a:r>
              <a:rPr spc="14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-45">
                <a:latin typeface="Calibri"/>
                <a:cs typeface="Calibri"/>
              </a:rPr>
              <a:t> </a:t>
            </a:r>
            <a:r>
              <a:rPr spc="105">
                <a:latin typeface="Calibri"/>
                <a:cs typeface="Calibri"/>
              </a:rPr>
              <a:t>dots</a:t>
            </a:r>
            <a:r>
              <a:rPr spc="50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to</a:t>
            </a:r>
            <a:r>
              <a:rPr spc="15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form</a:t>
            </a:r>
            <a:r>
              <a:rPr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35">
                <a:latin typeface="Calibri"/>
                <a:cs typeface="Calibri"/>
              </a:rPr>
              <a:t> </a:t>
            </a:r>
            <a:r>
              <a:rPr spc="80">
                <a:latin typeface="Calibri"/>
                <a:cs typeface="Calibri"/>
              </a:rPr>
              <a:t>larger</a:t>
            </a:r>
            <a:r>
              <a:rPr spc="6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picture</a:t>
            </a:r>
            <a:r>
              <a:rPr spc="35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95">
                <a:latin typeface="Calibri"/>
                <a:cs typeface="Calibri"/>
              </a:rPr>
              <a:t> understand</a:t>
            </a:r>
            <a:r>
              <a:rPr spc="15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how</a:t>
            </a:r>
            <a:r>
              <a:rPr spc="65">
                <a:latin typeface="Calibri"/>
                <a:cs typeface="Calibri"/>
              </a:rPr>
              <a:t> </a:t>
            </a:r>
            <a:r>
              <a:rPr spc="100">
                <a:latin typeface="Calibri"/>
                <a:cs typeface="Calibri"/>
              </a:rPr>
              <a:t>the</a:t>
            </a:r>
            <a:r>
              <a:rPr spc="-4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economy,</a:t>
            </a:r>
            <a:r>
              <a:rPr spc="204">
                <a:latin typeface="Calibri"/>
                <a:cs typeface="Calibri"/>
              </a:rPr>
              <a:t> </a:t>
            </a:r>
            <a:r>
              <a:rPr spc="60">
                <a:latin typeface="Calibri"/>
                <a:cs typeface="Calibri"/>
              </a:rPr>
              <a:t>politics, </a:t>
            </a:r>
            <a:r>
              <a:rPr spc="85">
                <a:latin typeface="Calibri"/>
                <a:cs typeface="Calibri"/>
              </a:rPr>
              <a:t>environment</a:t>
            </a:r>
            <a:r>
              <a:rPr spc="140">
                <a:latin typeface="Calibri"/>
                <a:cs typeface="Calibri"/>
              </a:rPr>
              <a:t> </a:t>
            </a:r>
            <a:r>
              <a:rPr spc="85">
                <a:latin typeface="Calibri"/>
                <a:cs typeface="Calibri"/>
              </a:rPr>
              <a:t>and</a:t>
            </a:r>
            <a:r>
              <a:rPr spc="90">
                <a:latin typeface="Calibri"/>
                <a:cs typeface="Calibri"/>
              </a:rPr>
              <a:t> </a:t>
            </a:r>
            <a:r>
              <a:rPr spc="95">
                <a:latin typeface="Calibri"/>
                <a:cs typeface="Calibri"/>
              </a:rPr>
              <a:t>everything</a:t>
            </a:r>
            <a:r>
              <a:rPr spc="90">
                <a:latin typeface="Calibri"/>
                <a:cs typeface="Calibri"/>
              </a:rPr>
              <a:t> </a:t>
            </a:r>
            <a:r>
              <a:rPr spc="55">
                <a:latin typeface="Calibri"/>
                <a:cs typeface="Calibri"/>
              </a:rPr>
              <a:t>is </a:t>
            </a:r>
            <a:r>
              <a:rPr spc="70">
                <a:latin typeface="Calibri"/>
                <a:cs typeface="Calibri"/>
              </a:rPr>
              <a:t>interlinked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1371600"/>
            <a:ext cx="9333230" cy="52977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ts val="2035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235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400" b="1" spc="-114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75">
                <a:solidFill>
                  <a:srgbClr val="FFFF00"/>
                </a:solidFill>
                <a:latin typeface="Calibri"/>
                <a:cs typeface="Calibri"/>
              </a:rPr>
              <a:t>Part</a:t>
            </a:r>
            <a:r>
              <a:rPr sz="2400" b="1" spc="-7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4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400" b="1" spc="-2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25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b="1" spc="-7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90">
                <a:solidFill>
                  <a:srgbClr val="FFFF00"/>
                </a:solidFill>
                <a:latin typeface="Calibri"/>
                <a:cs typeface="Calibri"/>
              </a:rPr>
              <a:t>Larger</a:t>
            </a:r>
            <a:r>
              <a:rPr sz="2400" b="1" spc="-6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40">
                <a:solidFill>
                  <a:schemeClr val="bg1"/>
                </a:solidFill>
                <a:latin typeface="Calibri"/>
                <a:cs typeface="Calibri"/>
              </a:rPr>
              <a:t>Conversation</a:t>
            </a:r>
            <a:r>
              <a:rPr lang="en-IN" sz="2400" b="1" spc="140">
                <a:solidFill>
                  <a:schemeClr val="bg1"/>
                </a:solidFill>
                <a:latin typeface="Calibri"/>
                <a:cs typeface="Calibri"/>
              </a:rPr>
              <a:t> :</a:t>
            </a:r>
            <a:endParaRPr sz="2400">
              <a:solidFill>
                <a:schemeClr val="bg1"/>
              </a:solidFill>
              <a:latin typeface="Calibri"/>
              <a:cs typeface="Calibri"/>
            </a:endParaRPr>
          </a:p>
          <a:p>
            <a:pPr marL="241300" marR="5080">
              <a:lnSpc>
                <a:spcPts val="2030"/>
              </a:lnSpc>
              <a:spcBef>
                <a:spcPts val="70"/>
              </a:spcBef>
            </a:pPr>
            <a:r>
              <a:rPr sz="2400" spc="90">
                <a:latin typeface="Calibri"/>
                <a:cs typeface="Calibri"/>
              </a:rPr>
              <a:t>It</a:t>
            </a:r>
            <a:r>
              <a:rPr sz="2400" spc="-75">
                <a:latin typeface="Calibri"/>
                <a:cs typeface="Calibri"/>
              </a:rPr>
              <a:t> </a:t>
            </a:r>
            <a:r>
              <a:rPr sz="2400" spc="95">
                <a:latin typeface="Calibri"/>
                <a:cs typeface="Calibri"/>
              </a:rPr>
              <a:t>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80">
                <a:latin typeface="Calibri"/>
                <a:cs typeface="Calibri"/>
              </a:rPr>
              <a:t>highly</a:t>
            </a:r>
            <a:r>
              <a:rPr sz="2400" spc="60">
                <a:latin typeface="Calibri"/>
                <a:cs typeface="Calibri"/>
              </a:rPr>
              <a:t> </a:t>
            </a:r>
            <a:r>
              <a:rPr sz="2400" spc="110">
                <a:latin typeface="Calibri"/>
                <a:cs typeface="Calibri"/>
              </a:rPr>
              <a:t>essential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to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50">
                <a:latin typeface="Calibri"/>
                <a:cs typeface="Calibri"/>
              </a:rPr>
              <a:t>be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a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responsible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25">
                <a:latin typeface="Calibri"/>
                <a:cs typeface="Calibri"/>
              </a:rPr>
              <a:t>active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85">
                <a:latin typeface="Calibri"/>
                <a:cs typeface="Calibri"/>
              </a:rPr>
              <a:t>citizen</a:t>
            </a:r>
            <a:r>
              <a:rPr sz="2400" spc="120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of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85">
                <a:latin typeface="Calibri"/>
                <a:cs typeface="Calibri"/>
              </a:rPr>
              <a:t>country.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This</a:t>
            </a:r>
            <a:r>
              <a:rPr sz="2400" spc="15">
                <a:latin typeface="Calibri"/>
                <a:cs typeface="Calibri"/>
              </a:rPr>
              <a:t> </a:t>
            </a:r>
            <a:r>
              <a:rPr sz="2400" spc="90">
                <a:latin typeface="Calibri"/>
                <a:cs typeface="Calibri"/>
              </a:rPr>
              <a:t>entails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00">
                <a:latin typeface="Calibri"/>
                <a:cs typeface="Calibri"/>
              </a:rPr>
              <a:t>being </a:t>
            </a:r>
            <a:r>
              <a:rPr sz="2400" spc="105">
                <a:latin typeface="Calibri"/>
                <a:cs typeface="Calibri"/>
              </a:rPr>
              <a:t>actively</a:t>
            </a:r>
            <a:r>
              <a:rPr sz="2400" spc="-1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involved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25">
                <a:latin typeface="Calibri"/>
                <a:cs typeface="Calibri"/>
              </a:rPr>
              <a:t>development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55">
                <a:latin typeface="Calibri"/>
                <a:cs typeface="Calibri"/>
              </a:rPr>
              <a:t>progress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of</a:t>
            </a:r>
            <a:r>
              <a:rPr sz="2400" spc="-4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65">
                <a:latin typeface="Calibri"/>
                <a:cs typeface="Calibri"/>
              </a:rPr>
              <a:t>nation,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35">
                <a:latin typeface="Calibri"/>
                <a:cs typeface="Calibri"/>
              </a:rPr>
              <a:t>even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55">
                <a:latin typeface="Calibri"/>
                <a:cs typeface="Calibri"/>
              </a:rPr>
              <a:t>if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60">
                <a:latin typeface="Calibri"/>
                <a:cs typeface="Calibri"/>
              </a:rPr>
              <a:t>it’s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through </a:t>
            </a:r>
            <a:r>
              <a:rPr sz="2400" spc="110">
                <a:latin typeface="Calibri"/>
                <a:cs typeface="Calibri"/>
              </a:rPr>
              <a:t>dialogue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or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conversation.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Reading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35">
                <a:latin typeface="Calibri"/>
                <a:cs typeface="Calibri"/>
              </a:rPr>
              <a:t>news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80">
                <a:latin typeface="Calibri"/>
                <a:cs typeface="Calibri"/>
              </a:rPr>
              <a:t>makes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it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10">
                <a:latin typeface="Calibri"/>
                <a:cs typeface="Calibri"/>
              </a:rPr>
              <a:t>easier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for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one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to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associate</a:t>
            </a:r>
            <a:r>
              <a:rPr sz="2400" spc="-18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10">
                <a:latin typeface="Calibri"/>
                <a:cs typeface="Calibri"/>
              </a:rPr>
              <a:t>draw </a:t>
            </a:r>
            <a:r>
              <a:rPr sz="2400" spc="90">
                <a:latin typeface="Calibri"/>
                <a:cs typeface="Calibri"/>
              </a:rPr>
              <a:t>parallels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when</a:t>
            </a:r>
            <a:r>
              <a:rPr sz="2400" spc="40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people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have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conversations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about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95">
                <a:latin typeface="Calibri"/>
                <a:cs typeface="Calibri"/>
              </a:rPr>
              <a:t>current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events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75">
                <a:latin typeface="Calibri"/>
                <a:cs typeface="Calibri"/>
              </a:rPr>
              <a:t>politics.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This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way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185">
                <a:latin typeface="Calibri"/>
                <a:cs typeface="Calibri"/>
              </a:rPr>
              <a:t>as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241300" marR="187960">
              <a:lnSpc>
                <a:spcPts val="2030"/>
              </a:lnSpc>
              <a:spcBef>
                <a:spcPts val="65"/>
              </a:spcBef>
            </a:pPr>
            <a:r>
              <a:rPr sz="2400" spc="110">
                <a:latin typeface="Calibri"/>
                <a:cs typeface="Calibri"/>
              </a:rPr>
              <a:t>informed</a:t>
            </a:r>
            <a:r>
              <a:rPr sz="2400" spc="-13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responsible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60">
                <a:latin typeface="Calibri"/>
                <a:cs typeface="Calibri"/>
              </a:rPr>
              <a:t>citizen,</a:t>
            </a:r>
            <a:r>
              <a:rPr sz="2400" spc="9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one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can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150">
                <a:latin typeface="Calibri"/>
                <a:cs typeface="Calibri"/>
              </a:rPr>
              <a:t>be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part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of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larger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conversations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that</a:t>
            </a:r>
            <a:r>
              <a:rPr sz="2400" spc="-70">
                <a:latin typeface="Calibri"/>
                <a:cs typeface="Calibri"/>
              </a:rPr>
              <a:t> </a:t>
            </a:r>
            <a:r>
              <a:rPr sz="2400" spc="75">
                <a:latin typeface="Calibri"/>
                <a:cs typeface="Calibri"/>
              </a:rPr>
              <a:t>require </a:t>
            </a:r>
            <a:r>
              <a:rPr sz="2400" spc="110">
                <a:latin typeface="Calibri"/>
                <a:cs typeface="Calibri"/>
              </a:rPr>
              <a:t>important</a:t>
            </a:r>
            <a:r>
              <a:rPr sz="2400" spc="-150">
                <a:latin typeface="Calibri"/>
                <a:cs typeface="Calibri"/>
              </a:rPr>
              <a:t> </a:t>
            </a:r>
            <a:r>
              <a:rPr sz="2400" spc="135">
                <a:latin typeface="Calibri"/>
                <a:cs typeface="Calibri"/>
              </a:rPr>
              <a:t>discussions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about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state</a:t>
            </a:r>
            <a:r>
              <a:rPr sz="2400" spc="-10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55">
                <a:latin typeface="Calibri"/>
                <a:cs typeface="Calibri"/>
              </a:rPr>
              <a:t>nation.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235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2400" b="1" spc="-10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30">
                <a:solidFill>
                  <a:srgbClr val="FFFF00"/>
                </a:solidFill>
                <a:latin typeface="Calibri"/>
                <a:cs typeface="Calibri"/>
              </a:rPr>
              <a:t>Informed</a:t>
            </a:r>
            <a:r>
              <a:rPr sz="2400" b="1" spc="-7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70">
                <a:solidFill>
                  <a:srgbClr val="FFFF00"/>
                </a:solidFill>
                <a:latin typeface="Calibri"/>
                <a:cs typeface="Calibri"/>
              </a:rPr>
              <a:t>About</a:t>
            </a:r>
            <a:r>
              <a:rPr sz="2400" b="1" spc="-14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45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400" b="1" spc="-105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80">
                <a:solidFill>
                  <a:srgbClr val="FFFF00"/>
                </a:solidFill>
                <a:latin typeface="Calibri"/>
                <a:cs typeface="Calibri"/>
              </a:rPr>
              <a:t>Latest</a:t>
            </a:r>
            <a:r>
              <a:rPr sz="2400" b="1" spc="1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45">
                <a:solidFill>
                  <a:srgbClr val="FFFF00"/>
                </a:solidFill>
                <a:latin typeface="Calibri"/>
                <a:cs typeface="Calibri"/>
              </a:rPr>
              <a:t>Discoveries</a:t>
            </a:r>
            <a:r>
              <a:rPr sz="2400" b="1" spc="-8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35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400" b="1" spc="-7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120">
                <a:solidFill>
                  <a:srgbClr val="FFFF00"/>
                </a:solidFill>
                <a:latin typeface="Calibri"/>
                <a:cs typeface="Calibri"/>
              </a:rPr>
              <a:t>Innovations</a:t>
            </a:r>
            <a:r>
              <a:rPr lang="en-IN" sz="2400" b="1" spc="120">
                <a:solidFill>
                  <a:srgbClr val="FFFF00"/>
                </a:solidFill>
                <a:latin typeface="Calibri"/>
                <a:cs typeface="Calibri"/>
              </a:rPr>
              <a:t> :</a:t>
            </a:r>
            <a:endParaRPr sz="2400">
              <a:solidFill>
                <a:srgbClr val="FFFF00"/>
              </a:solidFill>
              <a:latin typeface="Calibri"/>
              <a:cs typeface="Calibri"/>
            </a:endParaRPr>
          </a:p>
          <a:p>
            <a:pPr marL="241300" marR="97790">
              <a:lnSpc>
                <a:spcPct val="99400"/>
              </a:lnSpc>
              <a:spcBef>
                <a:spcPts val="70"/>
              </a:spcBef>
            </a:pPr>
            <a:r>
              <a:rPr sz="2400" spc="140">
                <a:latin typeface="Calibri"/>
                <a:cs typeface="Calibri"/>
              </a:rPr>
              <a:t>Reading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35">
                <a:latin typeface="Calibri"/>
                <a:cs typeface="Calibri"/>
              </a:rPr>
              <a:t>news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can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75">
                <a:latin typeface="Calibri"/>
                <a:cs typeface="Calibri"/>
              </a:rPr>
              <a:t>help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you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acquire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knowledge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70">
                <a:latin typeface="Calibri"/>
                <a:cs typeface="Calibri"/>
              </a:rPr>
              <a:t>base</a:t>
            </a:r>
            <a:r>
              <a:rPr sz="2400" spc="-18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about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0">
                <a:latin typeface="Calibri"/>
                <a:cs typeface="Calibri"/>
              </a:rPr>
              <a:t>different</a:t>
            </a:r>
            <a:r>
              <a:rPr sz="2400" spc="-65">
                <a:latin typeface="Calibri"/>
                <a:cs typeface="Calibri"/>
              </a:rPr>
              <a:t> </a:t>
            </a:r>
            <a:r>
              <a:rPr sz="2400" spc="110">
                <a:latin typeface="Calibri"/>
                <a:cs typeface="Calibri"/>
              </a:rPr>
              <a:t>things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60">
                <a:latin typeface="Calibri"/>
                <a:cs typeface="Calibri"/>
              </a:rPr>
              <a:t>like </a:t>
            </a:r>
            <a:r>
              <a:rPr sz="2400" spc="90">
                <a:latin typeface="Calibri"/>
                <a:cs typeface="Calibri"/>
              </a:rPr>
              <a:t>Politics,</a:t>
            </a:r>
            <a:r>
              <a:rPr sz="2400" spc="10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Sports,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95">
                <a:latin typeface="Calibri"/>
                <a:cs typeface="Calibri"/>
              </a:rPr>
              <a:t>Entertainment,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Science,</a:t>
            </a:r>
            <a:r>
              <a:rPr sz="2400" spc="95">
                <a:latin typeface="Calibri"/>
                <a:cs typeface="Calibri"/>
              </a:rPr>
              <a:t> </a:t>
            </a:r>
            <a:r>
              <a:rPr sz="2400" spc="80">
                <a:latin typeface="Calibri"/>
                <a:cs typeface="Calibri"/>
              </a:rPr>
              <a:t>etc.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200">
                <a:latin typeface="Calibri"/>
                <a:cs typeface="Calibri"/>
              </a:rPr>
              <a:t>You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can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50">
                <a:latin typeface="Calibri"/>
                <a:cs typeface="Calibri"/>
              </a:rPr>
              <a:t>be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0">
                <a:latin typeface="Calibri"/>
                <a:cs typeface="Calibri"/>
              </a:rPr>
              <a:t>loop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about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the</a:t>
            </a:r>
            <a:r>
              <a:rPr sz="2400" spc="-20">
                <a:latin typeface="Calibri"/>
                <a:cs typeface="Calibri"/>
              </a:rPr>
              <a:t> </a:t>
            </a:r>
            <a:r>
              <a:rPr sz="2400" spc="105">
                <a:latin typeface="Calibri"/>
                <a:cs typeface="Calibri"/>
              </a:rPr>
              <a:t>latest </a:t>
            </a:r>
            <a:r>
              <a:rPr sz="2400" spc="125">
                <a:latin typeface="Calibri"/>
                <a:cs typeface="Calibri"/>
              </a:rPr>
              <a:t>discoveries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65">
                <a:latin typeface="Calibri"/>
                <a:cs typeface="Calibri"/>
              </a:rPr>
              <a:t>made</a:t>
            </a:r>
            <a:r>
              <a:rPr sz="2400" spc="-180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in</a:t>
            </a:r>
            <a:r>
              <a:rPr sz="2400" spc="50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a</a:t>
            </a:r>
            <a:r>
              <a:rPr sz="2400" spc="-40">
                <a:latin typeface="Calibri"/>
                <a:cs typeface="Calibri"/>
              </a:rPr>
              <a:t> </a:t>
            </a:r>
            <a:r>
              <a:rPr sz="2400" spc="100">
                <a:latin typeface="Calibri"/>
                <a:cs typeface="Calibri"/>
              </a:rPr>
              <a:t>certain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50">
                <a:latin typeface="Calibri"/>
                <a:cs typeface="Calibri"/>
              </a:rPr>
              <a:t>field,</a:t>
            </a:r>
            <a:r>
              <a:rPr sz="2400" spc="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for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110">
                <a:latin typeface="Calibri"/>
                <a:cs typeface="Calibri"/>
              </a:rPr>
              <a:t>example,</a:t>
            </a:r>
            <a:r>
              <a:rPr sz="2400" spc="-145">
                <a:latin typeface="Calibri"/>
                <a:cs typeface="Calibri"/>
              </a:rPr>
              <a:t> </a:t>
            </a:r>
            <a:r>
              <a:rPr sz="2400" spc="55">
                <a:latin typeface="Calibri"/>
                <a:cs typeface="Calibri"/>
              </a:rPr>
              <a:t>if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145">
                <a:latin typeface="Calibri"/>
                <a:cs typeface="Calibri"/>
              </a:rPr>
              <a:t>Science</a:t>
            </a:r>
            <a:r>
              <a:rPr sz="2400" spc="5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were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to</a:t>
            </a:r>
            <a:r>
              <a:rPr sz="2400" spc="-55">
                <a:latin typeface="Calibri"/>
                <a:cs typeface="Calibri"/>
              </a:rPr>
              <a:t> </a:t>
            </a:r>
            <a:r>
              <a:rPr sz="2400" spc="170">
                <a:latin typeface="Calibri"/>
                <a:cs typeface="Calibri"/>
              </a:rPr>
              <a:t>come</a:t>
            </a:r>
            <a:r>
              <a:rPr sz="2400" spc="-100">
                <a:latin typeface="Calibri"/>
                <a:cs typeface="Calibri"/>
              </a:rPr>
              <a:t> </a:t>
            </a:r>
            <a:r>
              <a:rPr sz="2400" spc="100">
                <a:latin typeface="Calibri"/>
                <a:cs typeface="Calibri"/>
              </a:rPr>
              <a:t>up</a:t>
            </a:r>
            <a:r>
              <a:rPr sz="2400" spc="25">
                <a:latin typeface="Calibri"/>
                <a:cs typeface="Calibri"/>
              </a:rPr>
              <a:t> </a:t>
            </a:r>
            <a:r>
              <a:rPr sz="2400" spc="80">
                <a:latin typeface="Calibri"/>
                <a:cs typeface="Calibri"/>
              </a:rPr>
              <a:t>with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130">
                <a:latin typeface="Calibri"/>
                <a:cs typeface="Calibri"/>
              </a:rPr>
              <a:t>a</a:t>
            </a:r>
            <a:r>
              <a:rPr sz="2400" spc="35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cure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sz="2400" spc="95">
                <a:latin typeface="Calibri"/>
                <a:cs typeface="Calibri"/>
              </a:rPr>
              <a:t>for </a:t>
            </a:r>
            <a:r>
              <a:rPr sz="2400" spc="100">
                <a:latin typeface="Calibri"/>
                <a:cs typeface="Calibri"/>
              </a:rPr>
              <a:t>diabetes.</a:t>
            </a:r>
            <a:r>
              <a:rPr sz="2400" spc="-140">
                <a:latin typeface="Calibri"/>
                <a:cs typeface="Calibri"/>
              </a:rPr>
              <a:t> </a:t>
            </a:r>
            <a:r>
              <a:rPr sz="2400" spc="140">
                <a:latin typeface="Calibri"/>
                <a:cs typeface="Calibri"/>
              </a:rPr>
              <a:t>Through</a:t>
            </a:r>
            <a:r>
              <a:rPr sz="2400" spc="-95">
                <a:latin typeface="Calibri"/>
                <a:cs typeface="Calibri"/>
              </a:rPr>
              <a:t> </a:t>
            </a:r>
            <a:r>
              <a:rPr sz="2400" spc="135">
                <a:latin typeface="Calibri"/>
                <a:cs typeface="Calibri"/>
              </a:rPr>
              <a:t>news</a:t>
            </a:r>
            <a:r>
              <a:rPr sz="2400" spc="20">
                <a:latin typeface="Calibri"/>
                <a:cs typeface="Calibri"/>
              </a:rPr>
              <a:t> </a:t>
            </a:r>
            <a:r>
              <a:rPr sz="2400" spc="90">
                <a:latin typeface="Calibri"/>
                <a:cs typeface="Calibri"/>
              </a:rPr>
              <a:t>reading,</a:t>
            </a:r>
            <a:r>
              <a:rPr sz="2400" spc="-60">
                <a:latin typeface="Calibri"/>
                <a:cs typeface="Calibri"/>
              </a:rPr>
              <a:t> </a:t>
            </a:r>
            <a:r>
              <a:rPr sz="2400" spc="85">
                <a:latin typeface="Calibri"/>
                <a:cs typeface="Calibri"/>
              </a:rPr>
              <a:t>you’re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114">
                <a:latin typeface="Calibri"/>
                <a:cs typeface="Calibri"/>
              </a:rPr>
              <a:t>constantly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125">
                <a:latin typeface="Calibri"/>
                <a:cs typeface="Calibri"/>
              </a:rPr>
              <a:t>updated</a:t>
            </a:r>
            <a:r>
              <a:rPr sz="2400" spc="-130">
                <a:latin typeface="Calibri"/>
                <a:cs typeface="Calibri"/>
              </a:rPr>
              <a:t> </a:t>
            </a:r>
            <a:r>
              <a:rPr sz="2400" spc="120">
                <a:latin typeface="Calibri"/>
                <a:cs typeface="Calibri"/>
              </a:rPr>
              <a:t>and</a:t>
            </a:r>
            <a:r>
              <a:rPr sz="2400" spc="-50">
                <a:latin typeface="Calibri"/>
                <a:cs typeface="Calibri"/>
              </a:rPr>
              <a:t> </a:t>
            </a:r>
            <a:r>
              <a:rPr sz="2400" spc="75">
                <a:latin typeface="Calibri"/>
                <a:cs typeface="Calibri"/>
              </a:rPr>
              <a:t>involved.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1104900"/>
            <a:ext cx="6858000" cy="45719"/>
          </a:xfrm>
          <a:custGeom>
            <a:avLst/>
            <a:gdLst/>
            <a:ahLst/>
            <a:cxnLst/>
            <a:rect l="l" t="t" r="r" b="b"/>
            <a:pathLst>
              <a:path w="960755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534231"/>
            <a:ext cx="9404723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>
                <a:solidFill>
                  <a:srgbClr val="FFFF00"/>
                </a:solidFill>
              </a:rPr>
              <a:t>FEATURES</a:t>
            </a:r>
            <a:r>
              <a:rPr spc="-260">
                <a:solidFill>
                  <a:srgbClr val="FFFF00"/>
                </a:solidFill>
              </a:rPr>
              <a:t> </a:t>
            </a:r>
            <a:r>
              <a:rPr spc="145">
                <a:solidFill>
                  <a:srgbClr val="FFFF00"/>
                </a:solidFill>
              </a:rPr>
              <a:t>OF</a:t>
            </a:r>
            <a:r>
              <a:rPr spc="-60">
                <a:solidFill>
                  <a:srgbClr val="FFFF00"/>
                </a:solidFill>
              </a:rPr>
              <a:t> </a:t>
            </a:r>
            <a:r>
              <a:rPr spc="245">
                <a:solidFill>
                  <a:srgbClr val="FFFF00"/>
                </a:solidFill>
              </a:rPr>
              <a:t>NEWS</a:t>
            </a:r>
            <a:r>
              <a:rPr spc="-180">
                <a:solidFill>
                  <a:srgbClr val="FFFF00"/>
                </a:solidFill>
              </a:rPr>
              <a:t> </a:t>
            </a:r>
            <a:r>
              <a:rPr spc="-10">
                <a:solidFill>
                  <a:srgbClr val="FFFF00"/>
                </a:solidFill>
              </a:rPr>
              <a:t>PORTAL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981200" y="1600200"/>
            <a:ext cx="8946541" cy="4949047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2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>
                <a:solidFill>
                  <a:srgbClr val="FFFF00"/>
                </a:solidFill>
              </a:rPr>
              <a:t>Responsive</a:t>
            </a:r>
            <a:r>
              <a:rPr sz="1800" spc="-100">
                <a:solidFill>
                  <a:srgbClr val="FFFF00"/>
                </a:solidFill>
              </a:rPr>
              <a:t> </a:t>
            </a:r>
            <a:r>
              <a:rPr sz="1800">
                <a:solidFill>
                  <a:srgbClr val="FFFF00"/>
                </a:solidFill>
              </a:rPr>
              <a:t>news</a:t>
            </a:r>
            <a:r>
              <a:rPr sz="1800" spc="-10">
                <a:solidFill>
                  <a:srgbClr val="FFFF00"/>
                </a:solidFill>
              </a:rPr>
              <a:t> </a:t>
            </a:r>
            <a:r>
              <a:rPr sz="1800">
                <a:solidFill>
                  <a:srgbClr val="FFFF00"/>
                </a:solidFill>
              </a:rPr>
              <a:t>portal</a:t>
            </a:r>
            <a:r>
              <a:rPr sz="1800" spc="-20">
                <a:solidFill>
                  <a:srgbClr val="FFFF00"/>
                </a:solidFill>
              </a:rPr>
              <a:t> </a:t>
            </a:r>
            <a:r>
              <a:rPr sz="1800" spc="-10">
                <a:solidFill>
                  <a:srgbClr val="FFFF00"/>
                </a:solidFill>
              </a:rPr>
              <a:t>design</a:t>
            </a:r>
          </a:p>
          <a:p>
            <a:pPr marL="12700" marR="69850">
              <a:lnSpc>
                <a:spcPct val="100600"/>
              </a:lnSpc>
              <a:spcBef>
                <a:spcPts val="1015"/>
              </a:spcBef>
            </a:pP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portal</a:t>
            </a:r>
            <a:r>
              <a:rPr sz="1800" b="0" spc="-1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developers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must</a:t>
            </a:r>
            <a:r>
              <a:rPr sz="1800" b="0" spc="-9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note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this</a:t>
            </a:r>
            <a:r>
              <a:rPr sz="1800" b="0" spc="5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very</a:t>
            </a:r>
            <a:r>
              <a:rPr sz="1800" b="0" spc="-3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distinctive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feature;</a:t>
            </a:r>
            <a:r>
              <a:rPr sz="1800" b="0" spc="-7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responsive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design.</a:t>
            </a:r>
            <a:r>
              <a:rPr sz="1800" b="0" spc="-5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</a:t>
            </a:r>
            <a:r>
              <a:rPr sz="1800" b="0" spc="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responsive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website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design</a:t>
            </a:r>
            <a:r>
              <a:rPr sz="1800" b="0" spc="-70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makes</a:t>
            </a:r>
            <a:r>
              <a:rPr sz="1800" b="0" spc="-25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your </a:t>
            </a:r>
            <a:r>
              <a:rPr sz="1800" b="0">
                <a:latin typeface="Calibri"/>
                <a:cs typeface="Calibri"/>
              </a:rPr>
              <a:t>portal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look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nice</a:t>
            </a:r>
            <a:r>
              <a:rPr sz="1800" b="0" spc="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on</a:t>
            </a:r>
            <a:r>
              <a:rPr sz="1800" b="0" spc="-1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screen</a:t>
            </a:r>
            <a:r>
              <a:rPr sz="1800" b="0" spc="-1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of</a:t>
            </a:r>
            <a:r>
              <a:rPr sz="1800" b="0" spc="-7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any</a:t>
            </a:r>
            <a:r>
              <a:rPr sz="1800" b="0" spc="-6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device</a:t>
            </a:r>
            <a:r>
              <a:rPr sz="1800" b="0" spc="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from</a:t>
            </a:r>
            <a:r>
              <a:rPr sz="1800" b="0" spc="-10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laptops,</a:t>
            </a:r>
            <a:r>
              <a:rPr sz="1800" b="0" spc="-7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tablets,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and</a:t>
            </a:r>
            <a:r>
              <a:rPr sz="1800" b="0" spc="-1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mobile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phones.</a:t>
            </a:r>
            <a:r>
              <a:rPr sz="1800" b="0" spc="-7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It</a:t>
            </a:r>
            <a:r>
              <a:rPr sz="1800" b="0" spc="-114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enables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readers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to</a:t>
            </a:r>
            <a:r>
              <a:rPr sz="1800" b="0" spc="-9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access</a:t>
            </a:r>
            <a:r>
              <a:rPr sz="1800" b="0" spc="-50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your </a:t>
            </a:r>
            <a:r>
              <a:rPr sz="1800" b="0" spc="-10">
                <a:latin typeface="Calibri"/>
                <a:cs typeface="Calibri"/>
              </a:rPr>
              <a:t>content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and</a:t>
            </a:r>
            <a:r>
              <a:rPr sz="1800" b="0" spc="-10">
                <a:latin typeface="Calibri"/>
                <a:cs typeface="Calibri"/>
              </a:rPr>
              <a:t> view</a:t>
            </a:r>
            <a:r>
              <a:rPr sz="1800" b="0" spc="-5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it</a:t>
            </a:r>
            <a:r>
              <a:rPr sz="1800" b="0" spc="3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way</a:t>
            </a:r>
            <a:r>
              <a:rPr sz="1800" b="0" spc="-60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they</a:t>
            </a:r>
            <a:r>
              <a:rPr sz="1800" b="0" spc="-5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love</a:t>
            </a:r>
            <a:r>
              <a:rPr sz="1800" b="0" spc="-5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to</a:t>
            </a:r>
            <a:r>
              <a:rPr sz="1800" b="0" spc="-10">
                <a:latin typeface="Calibri"/>
                <a:cs typeface="Calibri"/>
              </a:rPr>
              <a:t> </a:t>
            </a:r>
            <a:r>
              <a:rPr sz="1800" b="0" spc="-25">
                <a:latin typeface="Calibri"/>
                <a:cs typeface="Calibri"/>
              </a:rPr>
              <a:t>do.</a:t>
            </a: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>
                <a:solidFill>
                  <a:srgbClr val="FFFF00"/>
                </a:solidFill>
              </a:rPr>
              <a:t>Integration</a:t>
            </a:r>
            <a:r>
              <a:rPr sz="1800" spc="-60">
                <a:solidFill>
                  <a:srgbClr val="FFFF00"/>
                </a:solidFill>
              </a:rPr>
              <a:t> </a:t>
            </a:r>
            <a:r>
              <a:rPr sz="1800">
                <a:solidFill>
                  <a:srgbClr val="FFFF00"/>
                </a:solidFill>
              </a:rPr>
              <a:t>with</a:t>
            </a:r>
            <a:r>
              <a:rPr sz="1800" spc="-55">
                <a:solidFill>
                  <a:srgbClr val="FFFF00"/>
                </a:solidFill>
              </a:rPr>
              <a:t> </a:t>
            </a:r>
            <a:r>
              <a:rPr sz="1800">
                <a:solidFill>
                  <a:srgbClr val="FFFF00"/>
                </a:solidFill>
              </a:rPr>
              <a:t>social</a:t>
            </a:r>
            <a:r>
              <a:rPr sz="1800" spc="-5">
                <a:solidFill>
                  <a:srgbClr val="FFFF00"/>
                </a:solidFill>
              </a:rPr>
              <a:t> </a:t>
            </a:r>
            <a:r>
              <a:rPr sz="1800" spc="-20">
                <a:solidFill>
                  <a:srgbClr val="FFFF00"/>
                </a:solidFill>
              </a:rPr>
              <a:t>media</a:t>
            </a:r>
          </a:p>
          <a:p>
            <a:pPr marL="12700" marR="14604">
              <a:lnSpc>
                <a:spcPct val="100600"/>
              </a:lnSpc>
              <a:spcBef>
                <a:spcPts val="940"/>
              </a:spcBef>
            </a:pPr>
            <a:r>
              <a:rPr sz="1800" b="0">
                <a:latin typeface="Calibri"/>
                <a:cs typeface="Calibri"/>
              </a:rPr>
              <a:t>In</a:t>
            </a:r>
            <a:r>
              <a:rPr sz="1800" b="0" spc="-9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today’s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world,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online</a:t>
            </a:r>
            <a:r>
              <a:rPr sz="1800" b="0" spc="-1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portals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or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websites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cannot</a:t>
            </a:r>
            <a:r>
              <a:rPr sz="1800" b="0" spc="-114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even</a:t>
            </a:r>
            <a:r>
              <a:rPr sz="1800" b="0" spc="-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exist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without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social</a:t>
            </a:r>
            <a:r>
              <a:rPr sz="1800" b="0" spc="-3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media</a:t>
            </a:r>
            <a:r>
              <a:rPr sz="1800" b="0" spc="5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integration.</a:t>
            </a:r>
            <a:r>
              <a:rPr sz="1800" b="0" spc="-7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Exclusive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and</a:t>
            </a:r>
            <a:r>
              <a:rPr sz="1800" b="0" spc="-9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breaking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news </a:t>
            </a:r>
            <a:r>
              <a:rPr sz="1800" b="0">
                <a:latin typeface="Calibri"/>
                <a:cs typeface="Calibri"/>
              </a:rPr>
              <a:t>spread</a:t>
            </a:r>
            <a:r>
              <a:rPr sz="1800" b="0" spc="-9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more</a:t>
            </a:r>
            <a:r>
              <a:rPr sz="1800" b="0" spc="-1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on</a:t>
            </a:r>
            <a:r>
              <a:rPr sz="1800" b="0" spc="-2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social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media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like</a:t>
            </a:r>
            <a:r>
              <a:rPr sz="1800" b="0" spc="2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Facebook</a:t>
            </a:r>
            <a:r>
              <a:rPr sz="1800" b="0" spc="-7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and</a:t>
            </a:r>
            <a:r>
              <a:rPr sz="1800" b="0" spc="-20">
                <a:latin typeface="Calibri"/>
                <a:cs typeface="Calibri"/>
              </a:rPr>
              <a:t> Twitter</a:t>
            </a:r>
            <a:r>
              <a:rPr sz="1800" b="0" spc="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than</a:t>
            </a:r>
            <a:r>
              <a:rPr sz="1800" b="0" spc="-2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5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portals.</a:t>
            </a:r>
            <a:r>
              <a:rPr sz="1800" b="0" spc="-8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By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integrating</a:t>
            </a:r>
            <a:r>
              <a:rPr sz="1800" b="0" spc="-1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with</a:t>
            </a:r>
            <a:r>
              <a:rPr sz="1800" b="0" spc="-2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social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media, news</a:t>
            </a:r>
            <a:r>
              <a:rPr sz="1800" b="0" spc="-5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websites</a:t>
            </a:r>
            <a:r>
              <a:rPr sz="1800" b="0" spc="-55">
                <a:latin typeface="Calibri"/>
                <a:cs typeface="Calibri"/>
              </a:rPr>
              <a:t> </a:t>
            </a:r>
            <a:r>
              <a:rPr sz="1800" b="0" spc="-25">
                <a:latin typeface="Calibri"/>
                <a:cs typeface="Calibri"/>
              </a:rPr>
              <a:t>can </a:t>
            </a:r>
            <a:r>
              <a:rPr sz="1800" b="0">
                <a:latin typeface="Calibri"/>
                <a:cs typeface="Calibri"/>
              </a:rPr>
              <a:t>reach</a:t>
            </a:r>
            <a:r>
              <a:rPr sz="1800" b="0" spc="-9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large</a:t>
            </a:r>
            <a:r>
              <a:rPr sz="1800" b="0" spc="-1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audience</a:t>
            </a:r>
            <a:r>
              <a:rPr sz="1800" b="0" spc="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in</a:t>
            </a:r>
            <a:r>
              <a:rPr sz="1800" b="0" spc="-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blink</a:t>
            </a:r>
            <a:r>
              <a:rPr sz="1800" b="0" spc="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of</a:t>
            </a:r>
            <a:r>
              <a:rPr sz="1800" b="0" spc="-1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</a:t>
            </a:r>
            <a:r>
              <a:rPr sz="1800" b="0" spc="-25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eye.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>
                <a:solidFill>
                  <a:srgbClr val="FFFF00"/>
                </a:solidFill>
              </a:rPr>
              <a:t>Colour</a:t>
            </a:r>
            <a:r>
              <a:rPr sz="1800" spc="-30">
                <a:solidFill>
                  <a:srgbClr val="FFFF00"/>
                </a:solidFill>
              </a:rPr>
              <a:t> </a:t>
            </a:r>
            <a:r>
              <a:rPr sz="1800" spc="-10">
                <a:solidFill>
                  <a:srgbClr val="FFFF00"/>
                </a:solidFill>
              </a:rPr>
              <a:t>scheme</a:t>
            </a:r>
          </a:p>
          <a:p>
            <a:pPr marL="241300" marR="5080" indent="-228600">
              <a:lnSpc>
                <a:spcPct val="100499"/>
              </a:lnSpc>
              <a:spcBef>
                <a:spcPts val="101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b="0">
                <a:latin typeface="Calibri"/>
                <a:cs typeface="Calibri"/>
              </a:rPr>
              <a:t>In</a:t>
            </a:r>
            <a:r>
              <a:rPr sz="1800" b="0" spc="-8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portal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development,</a:t>
            </a:r>
            <a:r>
              <a:rPr sz="1800" b="0" spc="2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readability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is</a:t>
            </a:r>
            <a:r>
              <a:rPr sz="1800" b="0" spc="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most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important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feature.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Most</a:t>
            </a:r>
            <a:r>
              <a:rPr sz="1800" b="0" spc="-10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portal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websites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use</a:t>
            </a:r>
            <a:r>
              <a:rPr sz="1800" b="0" spc="-3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dark</a:t>
            </a:r>
            <a:r>
              <a:rPr sz="1800" b="0" spc="-5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text</a:t>
            </a:r>
            <a:r>
              <a:rPr sz="1800" b="0" spc="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on</a:t>
            </a:r>
            <a:r>
              <a:rPr sz="1800" b="0" spc="-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</a:t>
            </a:r>
            <a:r>
              <a:rPr sz="1800" b="0" spc="-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white </a:t>
            </a:r>
            <a:r>
              <a:rPr sz="1800" b="0">
                <a:latin typeface="Calibri"/>
                <a:cs typeface="Calibri"/>
              </a:rPr>
              <a:t>background.</a:t>
            </a:r>
            <a:r>
              <a:rPr sz="1800" b="0" spc="-7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The</a:t>
            </a:r>
            <a:r>
              <a:rPr sz="1800" b="0" spc="-114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contrast</a:t>
            </a:r>
            <a:r>
              <a:rPr sz="1800" b="0" spc="-11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of</a:t>
            </a:r>
            <a:r>
              <a:rPr sz="1800" b="0" spc="-7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colours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 spc="-20">
                <a:latin typeface="Calibri"/>
                <a:cs typeface="Calibri"/>
              </a:rPr>
              <a:t>facilitates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3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readability</a:t>
            </a:r>
            <a:r>
              <a:rPr sz="1800" b="0" spc="2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of</a:t>
            </a:r>
            <a:r>
              <a:rPr sz="1800" b="0" spc="1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-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content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and that</a:t>
            </a:r>
            <a:r>
              <a:rPr sz="1800" b="0" spc="-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is</a:t>
            </a:r>
            <a:r>
              <a:rPr sz="1800" b="0" spc="4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why</a:t>
            </a:r>
            <a:r>
              <a:rPr sz="1800" b="0" spc="-5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the</a:t>
            </a:r>
            <a:r>
              <a:rPr sz="1800" b="0" spc="-3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‘black</a:t>
            </a:r>
            <a:r>
              <a:rPr sz="1800" b="0" spc="2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on</a:t>
            </a:r>
            <a:r>
              <a:rPr sz="1800" b="0" spc="-5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white’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scheme</a:t>
            </a:r>
            <a:r>
              <a:rPr sz="1800" b="0" spc="-3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is</a:t>
            </a:r>
            <a:r>
              <a:rPr sz="1800" b="0" spc="120">
                <a:latin typeface="Calibri"/>
                <a:cs typeface="Calibri"/>
              </a:rPr>
              <a:t> </a:t>
            </a:r>
            <a:r>
              <a:rPr sz="1800" b="0" spc="-25">
                <a:latin typeface="Calibri"/>
                <a:cs typeface="Calibri"/>
              </a:rPr>
              <a:t>the </a:t>
            </a:r>
            <a:r>
              <a:rPr sz="1800" b="0">
                <a:latin typeface="Calibri"/>
                <a:cs typeface="Calibri"/>
              </a:rPr>
              <a:t>most</a:t>
            </a:r>
            <a:r>
              <a:rPr sz="1800" b="0" spc="-12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suitable</a:t>
            </a:r>
            <a:r>
              <a:rPr sz="1800" b="0" spc="3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for</a:t>
            </a:r>
            <a:r>
              <a:rPr sz="1800" b="0" spc="-6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news</a:t>
            </a:r>
            <a:r>
              <a:rPr sz="1800" b="0" spc="-50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portals</a:t>
            </a:r>
            <a:r>
              <a:rPr sz="1800" b="0" spc="-45">
                <a:latin typeface="Calibri"/>
                <a:cs typeface="Calibri"/>
              </a:rPr>
              <a:t> </a:t>
            </a:r>
            <a:r>
              <a:rPr sz="1800" b="0">
                <a:latin typeface="Calibri"/>
                <a:cs typeface="Calibri"/>
              </a:rPr>
              <a:t>and</a:t>
            </a:r>
            <a:r>
              <a:rPr sz="1800" b="0" spc="-90">
                <a:latin typeface="Calibri"/>
                <a:cs typeface="Calibri"/>
              </a:rPr>
              <a:t> </a:t>
            </a:r>
            <a:r>
              <a:rPr sz="1800" b="0" spc="-10">
                <a:latin typeface="Calibri"/>
                <a:cs typeface="Calibri"/>
              </a:rPr>
              <a:t>websites.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Vapor Trail</vt:lpstr>
      <vt:lpstr>PowerPoint Presentation</vt:lpstr>
      <vt:lpstr>MINI PROJECT</vt:lpstr>
      <vt:lpstr>INTRODUCTION</vt:lpstr>
      <vt:lpstr>PowerPoint Presentation</vt:lpstr>
      <vt:lpstr>PURPOSE</vt:lpstr>
      <vt:lpstr>OBJECTIVE</vt:lpstr>
      <vt:lpstr>ADVANTAGES OF NEWS PORTAL</vt:lpstr>
      <vt:lpstr>PowerPoint Presentation</vt:lpstr>
      <vt:lpstr>FEATURES OF NEWS PORTAL</vt:lpstr>
      <vt:lpstr>PowerPoint Presentation</vt:lpstr>
      <vt:lpstr>PowerPoint Presentation</vt:lpstr>
      <vt:lpstr>PowerPoint Presentation</vt:lpstr>
      <vt:lpstr>CONCLUSION</vt:lpstr>
      <vt:lpstr>THANK 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cp:lastModifiedBy>G.Likhith Kumar Reddy</cp:lastModifiedBy>
  <cp:revision>1</cp:revision>
  <dcterms:created xsi:type="dcterms:W3CDTF">2022-07-24T13:07:18Z</dcterms:created>
  <dcterms:modified xsi:type="dcterms:W3CDTF">2022-07-26T16:18:57Z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2022-07-05T00:00:00Z</vt:filetime>
  </property>
  <property fmtid="{D5CDD505-2E9C-101B-9397-08002B2CF9AE}" pid="3" name="LastSaved">
    <vt:filetime>2022-07-24T00:00:00Z</vt:filetime>
  </property>
</Properties>
</file>