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c2dd4f4c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7c2dd4f4c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621f0bce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621f0bc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7c2dd4f4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7c2dd4f4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621f0bc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621f0bc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7c2dd4f4c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7c2dd4f4c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t.wikipedia.org/wiki/Resili%C3%AAncia_(psicologia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Estratégias</a:t>
            </a:r>
            <a:r>
              <a:rPr lang="pt-BR" sz="6000"/>
              <a:t>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de R</a:t>
            </a:r>
            <a:r>
              <a:rPr lang="pt-BR" sz="6000"/>
              <a:t>esiliência</a:t>
            </a:r>
            <a:endParaRPr sz="6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394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Retry, Fallback e Circuit Breaker</a:t>
            </a:r>
            <a:r>
              <a:rPr lang="pt-BR"/>
              <a:t>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289125"/>
            <a:ext cx="76887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Resiliência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300">
                <a:solidFill>
                  <a:srgbClr val="4D515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resiliência é a capacidade de o indivíduo lidar com problemas, adaptar-se a mudanças, superar obstáculos ou resistir à pressão de situações adversas - choque, estresse, algum tipo de evento traumático, entre outros. </a:t>
            </a:r>
            <a:r>
              <a:rPr b="0" lang="pt-BR" sz="130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Wikipédia</a:t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7650" y="1289125"/>
            <a:ext cx="76887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Muitas falhas são transitórias e podem se auto-corrigir após um pequeno atraso.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27650" y="1289125"/>
            <a:ext cx="76887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Muitas falhas são transitórias e podem se auto-corrigir após um pequeno atraso.</a:t>
            </a:r>
            <a:endParaRPr/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727650" y="2341850"/>
            <a:ext cx="76887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Fallback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 coisas ainda vão falhar - planeje o que você fará quando isso acontecer.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7650" y="1289125"/>
            <a:ext cx="76887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Muitas falhas são transitórias e podem se auto-corrigir após um pequeno atraso.</a:t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727650" y="2341850"/>
            <a:ext cx="76887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Fallback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 coisas ainda vão falhar - planeje o que você fará quando isso acontecer.</a:t>
            </a:r>
            <a:endParaRPr/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3394575"/>
            <a:ext cx="76887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Circuit Breaker</a:t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Proteger um sistema com falha contra sobrecarga pode ajudá-lo a se recuperar.</a:t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aplicar?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-Micro serviços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-Mobile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