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B0208-3068-3E8F-FF34-3B7AE7CB7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840BCC-2DEC-03BB-5DC1-F81CB45EA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0477F8-D154-F848-C0F9-826D9581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7FE7-5724-42F0-BEB7-F99FA84DCA15}" type="datetimeFigureOut">
              <a:rPr lang="es-ES" smtClean="0"/>
              <a:t>27/09/2024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B4E167-F736-FA57-A283-B7D76D61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F4CBF5-41CB-0A02-8520-BF8D18AC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038F-7FC3-450A-8550-559F8D8063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593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DAA25-4E14-9636-5116-D84E8092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F586BE-F872-9F23-6480-02F86330A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908F17-A046-5DED-1A32-E14EFEEB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7FE7-5724-42F0-BEB7-F99FA84DCA15}" type="datetimeFigureOut">
              <a:rPr lang="es-ES" smtClean="0"/>
              <a:t>27/09/2024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A20C6C-91E4-9DF3-90C2-31EEAB49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930047-BFCA-E3E5-1BD5-CC6E7380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038F-7FC3-450A-8550-559F8D8063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76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05A6D8-1F9D-1605-4526-DAC4BCAED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FADF18-AD30-8DA4-E897-06386AFF3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3CD54B-A6DF-A618-A29A-0B57EA61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7FE7-5724-42F0-BEB7-F99FA84DCA15}" type="datetimeFigureOut">
              <a:rPr lang="es-ES" smtClean="0"/>
              <a:t>27/09/2024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FAEF88-5599-1698-4549-EB7B4ED0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2E3B48-8310-A3A4-D713-0149C00D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038F-7FC3-450A-8550-559F8D8063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642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C9B44-9873-6A4F-51D6-5F463AAF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39EA90-1089-AF2D-F87D-85A89B17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23CF50-438D-AC9E-9256-5B95817D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7FE7-5724-42F0-BEB7-F99FA84DCA15}" type="datetimeFigureOut">
              <a:rPr lang="es-ES" smtClean="0"/>
              <a:t>27/09/2024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3077B0-92DB-E725-93E4-53A182BF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3EC9DC-8FB6-1706-E180-DED6E604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038F-7FC3-450A-8550-559F8D8063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2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61123-1EC5-52CA-045F-BA09785F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DE40D7-4246-C8E5-E3B9-947091A2F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FBA51C-4582-F33B-22A8-B490CB62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7FE7-5724-42F0-BEB7-F99FA84DCA15}" type="datetimeFigureOut">
              <a:rPr lang="es-ES" smtClean="0"/>
              <a:t>27/09/2024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73ADB2-C3AE-0DE4-8C84-7C6427B8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68F3CF-F267-B531-8BF5-7B269B17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038F-7FC3-450A-8550-559F8D8063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067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CCE08-7C8A-A6DB-812E-7748FFB8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7D57E1-2CCA-BD24-62FF-FE362CC53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FC7069-2F53-FA70-4BD2-5785031BA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B64DA7-667E-8C71-8617-1DFE866C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7FE7-5724-42F0-BEB7-F99FA84DCA15}" type="datetimeFigureOut">
              <a:rPr lang="es-ES" smtClean="0"/>
              <a:t>27/09/2024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99EC8F-8C66-DECD-CB5F-7828DFEA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0993A4-0487-B583-EEBF-E4BDB3C6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038F-7FC3-450A-8550-559F8D8063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24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1CA56-82F5-FAB8-5084-9056933DC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BB480B-AC5C-D394-A783-90A2E8878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C2B7D6-1112-ED04-3E96-558687451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3D9D69-5837-A245-418A-0E0833756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5CEF015-6CE4-3A81-2694-69B63824E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088341-C6B9-F7C1-18A2-1AE11DAC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7FE7-5724-42F0-BEB7-F99FA84DCA15}" type="datetimeFigureOut">
              <a:rPr lang="es-ES" smtClean="0"/>
              <a:t>27/09/2024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0FE1F6-52B7-2D67-6381-FAB08111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0F61FC9-9EDB-2044-5B10-24E70AA7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038F-7FC3-450A-8550-559F8D8063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29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E4186-48EA-0973-DC45-500B49FB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AFC0E59-D5E9-5843-0074-359598AA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7FE7-5724-42F0-BEB7-F99FA84DCA15}" type="datetimeFigureOut">
              <a:rPr lang="es-ES" smtClean="0"/>
              <a:t>27/09/2024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DA760E-F411-B3F9-59B4-E57460B2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634E79-E7AF-4876-152D-45C3A2B7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038F-7FC3-450A-8550-559F8D8063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95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6531120-C195-E624-0130-0F4BE542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7FE7-5724-42F0-BEB7-F99FA84DCA15}" type="datetimeFigureOut">
              <a:rPr lang="es-ES" smtClean="0"/>
              <a:t>27/09/2024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C1CE313-ADF8-4472-1B46-3CD9020D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B6274F-4E45-D7E5-78C8-D002194D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038F-7FC3-450A-8550-559F8D8063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719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2B159-5025-CD22-F085-BC103837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39AB5F-A868-D069-5743-2A23BB53F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ED2957-5AA8-003F-06C2-6444CB305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090F9C-8E8B-88B1-20D7-9973602B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7FE7-5724-42F0-BEB7-F99FA84DCA15}" type="datetimeFigureOut">
              <a:rPr lang="es-ES" smtClean="0"/>
              <a:t>27/09/2024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DB705D-6E27-0478-F61B-61C8FB86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E0F736-3167-FA22-26CA-0DB7F09C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038F-7FC3-450A-8550-559F8D8063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55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7500D-0C44-3CF3-DD73-35B49981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E0C384-7591-4CBC-D72D-18E8D0D1E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F092D3-6AE9-3D51-1551-9B07EA4E2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CCD0D4-BB76-D5BF-4A42-E3FF91F6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7FE7-5724-42F0-BEB7-F99FA84DCA15}" type="datetimeFigureOut">
              <a:rPr lang="es-ES" smtClean="0"/>
              <a:t>27/09/2024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433F3C-E59F-3F39-4E55-9E68958F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662762-67E9-2B52-D246-38809B77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038F-7FC3-450A-8550-559F8D8063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07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7CAA13-ADF9-50F2-C659-7B22D334A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AE62AE-F948-EEFF-B50E-F10A0A7E8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213086-4DFB-75CD-690F-7AEEDC9AF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1F7FE7-5724-42F0-BEB7-F99FA84DCA15}" type="datetimeFigureOut">
              <a:rPr lang="es-ES" smtClean="0"/>
              <a:t>27/09/2024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41AFEA-36FE-FCC1-37F6-015D38856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BAF442-4D97-56B8-9C0D-0C234F6CB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F1038F-7FC3-450A-8550-559F8D8063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99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2FFC073-9720-9705-6321-99A0A9C9CB5D}"/>
              </a:ext>
            </a:extLst>
          </p:cNvPr>
          <p:cNvSpPr txBox="1"/>
          <p:nvPr/>
        </p:nvSpPr>
        <p:spPr>
          <a:xfrm>
            <a:off x="3223491" y="2032000"/>
            <a:ext cx="442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variable    &lt;-     expresión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68C1FB2-E8F4-443F-0DDB-DAB0AA01FE4A}"/>
              </a:ext>
            </a:extLst>
          </p:cNvPr>
          <p:cNvSpPr/>
          <p:nvPr/>
        </p:nvSpPr>
        <p:spPr>
          <a:xfrm>
            <a:off x="5671070" y="1867187"/>
            <a:ext cx="1976581" cy="914400"/>
          </a:xfrm>
          <a:prstGeom prst="ellipse">
            <a:avLst/>
          </a:prstGeom>
          <a:noFill/>
          <a:ln w="254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curvada hacia arriba 8">
            <a:extLst>
              <a:ext uri="{FF2B5EF4-FFF2-40B4-BE49-F238E27FC236}">
                <a16:creationId xmlns:a16="http://schemas.microsoft.com/office/drawing/2014/main" id="{5D402B0B-20C5-167D-0058-0F93E5538A88}"/>
              </a:ext>
            </a:extLst>
          </p:cNvPr>
          <p:cNvSpPr/>
          <p:nvPr/>
        </p:nvSpPr>
        <p:spPr>
          <a:xfrm rot="10800000">
            <a:off x="4174806" y="870379"/>
            <a:ext cx="2521529" cy="914401"/>
          </a:xfrm>
          <a:prstGeom prst="curved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868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8339</TotalTime>
  <Words>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María Jesús Algar Díaz</dc:creator>
  <cp:lastModifiedBy>María Jesús Algar Díaz</cp:lastModifiedBy>
  <cp:revision>1</cp:revision>
  <dcterms:created xsi:type="dcterms:W3CDTF">2024-09-27T09:57:02Z</dcterms:created>
  <dcterms:modified xsi:type="dcterms:W3CDTF">2024-10-03T04:56:29Z</dcterms:modified>
</cp:coreProperties>
</file>