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A0F02-4AA6-7AEF-687B-F0C27049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D617E-3BDC-5DE9-B0B9-3722B6ADD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7B631-0150-124A-5E42-8AF58268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EBDFB-C89A-8F25-2913-0CB3F402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6A082-CBD7-D301-5866-3E638B35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65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6B12-0026-E07B-56A5-3E67D1AB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C43E84-7743-C439-3043-FA368057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D94D3-3DFD-42D9-C2ED-6B89C91E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A9AB8-0F96-E265-911E-7B431B8A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C84A6-3FAA-CEE7-D931-691CB9D7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35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D00571-CF08-4250-EA31-24FA834FE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2E22C7-E16F-B543-E08C-9334A7E6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01596-B74A-BE64-A2CD-8A82B70E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FB1E2-3BED-800F-F34E-63A95360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0B41F-D619-E91A-BA83-DEC40847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434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3E1D-CD19-073D-E6D1-32838EE9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A1D3E-A57B-43E7-AB55-1DD7C262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C79DD-32A7-1005-62C8-4307371D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239A9-A70F-70A1-EFFB-74F63B04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7FC76-93AF-845D-4C8C-1162444E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68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F841B-4D9E-3D1B-34E7-3869E130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D5209-11CF-9785-36E7-12582656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5BE70-1355-9B16-2478-98C55758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BD4FB-388C-DA21-3F66-ADA64B3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ADB82-4A12-44D1-E416-9429CA82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30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8A23F-4C4A-B841-C788-64A5E225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2984F-065B-BAA7-36E7-84C98916E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BB36E-A39D-9295-5BD7-0B3951B2C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156D63-2BF8-D00B-EE21-0BED3FE6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C2447F-EBED-EDCA-AB1D-025A4A02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CAD39B-7A06-23EE-6F17-A7FC756E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75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A2565-4879-C9CA-8062-C6CC64A5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C4A35-B246-D89E-D0C2-C324053E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B0FF3B-9B59-89CD-E240-0411741EF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6B500-0975-33F0-5231-5A658B5BD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DF9D74-58C8-4BF9-7DD3-299F83A96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B96427-F43A-0C7F-C215-807E4703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86FB99-893A-CC34-DE16-19F278A9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FDC3C-F3F9-0C8C-BDE7-446659E0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5125D-0772-2D11-345B-FE1A1B7A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1145F3-EABD-8A64-2EBA-903996A9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D4459E-A367-5411-76C0-E29E2E4B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797A39-7171-BE60-A8D2-EC3D2010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67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4DF9C5-2E79-4985-7B0C-C4DAAF5C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D55871-F0EB-42A7-B063-B2551C2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4F63F0-CEA7-24ED-B484-31869F80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54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DF07A-8895-C559-0F00-B3A66EF8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D6A91-98DD-91F7-8310-A7A1C54BE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AE637-3A1E-9047-16F5-9E5259CB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21D7BA-2A18-B3FE-E731-6DD7A91E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9E28E-7E6F-9D0C-FA8C-DF4C8DB4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AE610-454C-96EF-7470-BB122C49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599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70537-9B8A-A975-E754-7BDC6841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665860-4199-7B8A-A0B1-62E6FD7E8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435B0-B8DD-AC27-419E-9B2934937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9D9B6-1478-2A74-206F-B38F30A7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66D386-A4D7-1462-DAB2-E8C8263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B1604-9E69-CA46-2F91-92A4A4B5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88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93B29B-7C12-733C-A1A7-51B4FD33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8E643-7291-59F2-C74E-E479951A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9A2DB-9730-5D75-5E7F-B556B9B1A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1B88C-99A5-4DD6-BE86-ED218D9D7B29}" type="datetimeFigureOut">
              <a:rPr lang="es-ES" smtClean="0"/>
              <a:t>13/11/2024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6574B-521B-55E5-46C0-B0B92F0F8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5DD46-1CEE-113B-87A4-BD548023F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0FDD1-724F-460F-B2B8-2574496843B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6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672385-47C4-A31F-6A93-B173DECE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3" y="867083"/>
            <a:ext cx="5306165" cy="386769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3F15188-971A-D257-D24C-5664C4E2E52B}"/>
              </a:ext>
            </a:extLst>
          </p:cNvPr>
          <p:cNvSpPr/>
          <p:nvPr/>
        </p:nvSpPr>
        <p:spPr>
          <a:xfrm>
            <a:off x="5608718" y="2604655"/>
            <a:ext cx="1108364" cy="665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DE6F94-393B-222B-2BE7-98268FCA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82" y="1065240"/>
            <a:ext cx="526806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15ABAFB-A5A4-A6CE-6362-F55006D127C4}"/>
              </a:ext>
            </a:extLst>
          </p:cNvPr>
          <p:cNvSpPr/>
          <p:nvPr/>
        </p:nvSpPr>
        <p:spPr>
          <a:xfrm>
            <a:off x="1714501" y="1795462"/>
            <a:ext cx="2057400" cy="9715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What?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9EDDFA0-C7FA-BE9F-9E57-F59B5ED15265}"/>
              </a:ext>
            </a:extLst>
          </p:cNvPr>
          <p:cNvSpPr/>
          <p:nvPr/>
        </p:nvSpPr>
        <p:spPr>
          <a:xfrm>
            <a:off x="5367339" y="1795462"/>
            <a:ext cx="2057400" cy="9715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Why?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38BAB5-446F-9D6F-0710-9AB99DDAF0F2}"/>
              </a:ext>
            </a:extLst>
          </p:cNvPr>
          <p:cNvSpPr/>
          <p:nvPr/>
        </p:nvSpPr>
        <p:spPr>
          <a:xfrm>
            <a:off x="8986841" y="1795462"/>
            <a:ext cx="2057400" cy="9715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/>
              <a:t>How?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2F5134B-0053-3437-1F32-819419FBBD41}"/>
              </a:ext>
            </a:extLst>
          </p:cNvPr>
          <p:cNvSpPr/>
          <p:nvPr/>
        </p:nvSpPr>
        <p:spPr>
          <a:xfrm>
            <a:off x="3986213" y="1955006"/>
            <a:ext cx="1200150" cy="65246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727F07C-10B7-D60C-7130-CDD402D55DA9}"/>
              </a:ext>
            </a:extLst>
          </p:cNvPr>
          <p:cNvSpPr/>
          <p:nvPr/>
        </p:nvSpPr>
        <p:spPr>
          <a:xfrm>
            <a:off x="7605715" y="1955006"/>
            <a:ext cx="1200150" cy="65246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C28836A-5F78-3C54-31F8-58E4ED1BD1D8}"/>
              </a:ext>
            </a:extLst>
          </p:cNvPr>
          <p:cNvSpPr/>
          <p:nvPr/>
        </p:nvSpPr>
        <p:spPr>
          <a:xfrm>
            <a:off x="1457325" y="2955131"/>
            <a:ext cx="2528888" cy="15001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2"/>
                </a:solidFill>
              </a:rPr>
              <a:t>Identificar el tipo de datos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C85AD8-9C1E-BB5D-03CB-3AB5F94BDD5B}"/>
              </a:ext>
            </a:extLst>
          </p:cNvPr>
          <p:cNvSpPr/>
          <p:nvPr/>
        </p:nvSpPr>
        <p:spPr>
          <a:xfrm>
            <a:off x="5076827" y="2955131"/>
            <a:ext cx="2528888" cy="15001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2"/>
                </a:solidFill>
              </a:rPr>
              <a:t>Objetivo de la visualización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39DA171-C2D8-81E4-981A-ABBDF8DBF608}"/>
              </a:ext>
            </a:extLst>
          </p:cNvPr>
          <p:cNvSpPr/>
          <p:nvPr/>
        </p:nvSpPr>
        <p:spPr>
          <a:xfrm>
            <a:off x="8751097" y="2955131"/>
            <a:ext cx="2528888" cy="15001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2"/>
                </a:solidFill>
              </a:rPr>
              <a:t>Cómo debemos hacer la visualización</a:t>
            </a:r>
          </a:p>
        </p:txBody>
      </p:sp>
    </p:spTree>
    <p:extLst>
      <p:ext uri="{BB962C8B-B14F-4D97-AF65-F5344CB8AC3E}">
        <p14:creationId xmlns:p14="http://schemas.microsoft.com/office/powerpoint/2010/main" val="146150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2501C8A-39FD-C027-36EA-56E4663289C9}"/>
              </a:ext>
            </a:extLst>
          </p:cNvPr>
          <p:cNvSpPr/>
          <p:nvPr/>
        </p:nvSpPr>
        <p:spPr>
          <a:xfrm>
            <a:off x="5932912" y="2403566"/>
            <a:ext cx="1650406" cy="1025434"/>
          </a:xfrm>
          <a:prstGeom prst="roundRect">
            <a:avLst/>
          </a:prstGeom>
          <a:solidFill>
            <a:srgbClr val="4896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</a:t>
            </a:r>
            <a:r>
              <a:rPr lang="es-ES" noProof="1"/>
              <a:t>t</a:t>
            </a:r>
            <a:r>
              <a:rPr lang="es-ES" dirty="0"/>
              <a:t>s-plot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426B48F-307F-8F27-E223-6A60330D6F0B}"/>
              </a:ext>
            </a:extLst>
          </p:cNvPr>
          <p:cNvSpPr/>
          <p:nvPr/>
        </p:nvSpPr>
        <p:spPr>
          <a:xfrm>
            <a:off x="7583318" y="2403566"/>
            <a:ext cx="1650406" cy="1025434"/>
          </a:xfrm>
          <a:prstGeom prst="roundRect">
            <a:avLst/>
          </a:prstGeom>
          <a:solidFill>
            <a:srgbClr val="4896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altair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47A5309-BAA1-108C-7E79-4B2F7EA0DEFB}"/>
              </a:ext>
            </a:extLst>
          </p:cNvPr>
          <p:cNvSpPr/>
          <p:nvPr/>
        </p:nvSpPr>
        <p:spPr>
          <a:xfrm>
            <a:off x="2256569" y="2403566"/>
            <a:ext cx="1650406" cy="1025434"/>
          </a:xfrm>
          <a:prstGeom prst="roundRect">
            <a:avLst/>
          </a:prstGeom>
          <a:solidFill>
            <a:srgbClr val="4896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noProof="1"/>
              <a:t>lattice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BE2C9A-5844-97A5-E437-8E9A575DF066}"/>
              </a:ext>
            </a:extLst>
          </p:cNvPr>
          <p:cNvSpPr/>
          <p:nvPr/>
        </p:nvSpPr>
        <p:spPr>
          <a:xfrm>
            <a:off x="3906975" y="2403566"/>
            <a:ext cx="1650406" cy="1025434"/>
          </a:xfrm>
          <a:prstGeom prst="roundRect">
            <a:avLst/>
          </a:prstGeom>
          <a:solidFill>
            <a:srgbClr val="4896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ggplot2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1CBC322-8E4F-8DB1-CDFD-0B9546BAA164}"/>
              </a:ext>
            </a:extLst>
          </p:cNvPr>
          <p:cNvSpPr/>
          <p:nvPr/>
        </p:nvSpPr>
        <p:spPr>
          <a:xfrm>
            <a:off x="2256569" y="1789610"/>
            <a:ext cx="3300812" cy="6139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35F311-433A-6425-16ED-9955E38DE021}"/>
              </a:ext>
            </a:extLst>
          </p:cNvPr>
          <p:cNvSpPr/>
          <p:nvPr/>
        </p:nvSpPr>
        <p:spPr>
          <a:xfrm>
            <a:off x="5932912" y="1789610"/>
            <a:ext cx="3300812" cy="6139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8600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26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Jesús Algar Díaz</dc:creator>
  <cp:lastModifiedBy>María Jesús Algar Díaz</cp:lastModifiedBy>
  <cp:revision>3</cp:revision>
  <dcterms:created xsi:type="dcterms:W3CDTF">2024-11-05T17:14:34Z</dcterms:created>
  <dcterms:modified xsi:type="dcterms:W3CDTF">2024-11-13T18:39:05Z</dcterms:modified>
</cp:coreProperties>
</file>