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4757" autoAdjust="0"/>
  </p:normalViewPr>
  <p:slideViewPr>
    <p:cSldViewPr snapToGrid="0" snapToObjects="1">
      <p:cViewPr varScale="1">
        <p:scale>
          <a:sx n="172" d="100"/>
          <a:sy n="172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5386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UNIX</a:t>
            </a:r>
            <a:br>
              <a:rPr lang="en-US" sz="3200" dirty="0"/>
            </a:br>
            <a:r>
              <a:rPr lang="en-US" sz="32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1/31/2019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1823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cut </a:t>
            </a:r>
            <a:r>
              <a:rPr lang="en-US" dirty="0" err="1"/>
              <a:t>two.cat.txt</a:t>
            </a:r>
            <a:r>
              <a:rPr lang="en-US" dirty="0"/>
              <a:t> -f 2 | sort | </a:t>
            </a:r>
            <a:r>
              <a:rPr lang="en-US" dirty="0" err="1"/>
              <a:t>uniq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745" y="2323907"/>
            <a:ext cx="2590800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http://129.130.89.83/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scp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scp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user@hostname:directory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remotefile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localfile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4" y="1736947"/>
            <a:ext cx="8171103" cy="396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</a:t>
            </a:r>
            <a:r>
              <a:rPr lang="en-US" dirty="0" err="1"/>
              <a:t>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153" y="1384875"/>
            <a:ext cx="3262775" cy="3830247"/>
          </a:xfrm>
        </p:spPr>
        <p:txBody>
          <a:bodyPr>
            <a:normAutofit/>
          </a:bodyPr>
          <a:lstStyle/>
          <a:p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dirty="0"/>
              <a:t>date -I</a:t>
            </a:r>
          </a:p>
          <a:p>
            <a:pPr marL="0" indent="0">
              <a:buNone/>
            </a:pPr>
            <a:r>
              <a:rPr lang="en-US" dirty="0"/>
              <a:t>date -R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cal</a:t>
            </a:r>
            <a:r>
              <a:rPr lang="en-US"/>
              <a:t> 2 </a:t>
            </a:r>
            <a:r>
              <a:rPr lang="en-US" dirty="0"/>
              <a:t>2016</a:t>
            </a:r>
          </a:p>
          <a:p>
            <a:pPr marL="0" indent="0">
              <a:buNone/>
            </a:pPr>
            <a:r>
              <a:rPr lang="en-US" dirty="0" err="1"/>
              <a:t>cal</a:t>
            </a:r>
            <a:r>
              <a:rPr lang="en-US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607" y="1429964"/>
            <a:ext cx="2917080" cy="3086303"/>
          </a:xfrm>
        </p:spPr>
        <p:txBody>
          <a:bodyPr>
            <a:normAutofit/>
          </a:bodyPr>
          <a:lstStyle/>
          <a:p>
            <a:r>
              <a:rPr lang="en-US" dirty="0"/>
              <a:t>sleep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sleep 3s</a:t>
            </a:r>
          </a:p>
          <a:p>
            <a:pPr marL="0" indent="0">
              <a:buNone/>
            </a:pPr>
            <a:r>
              <a:rPr lang="en-US" dirty="0"/>
              <a:t>sleep 3</a:t>
            </a:r>
          </a:p>
          <a:p>
            <a:pPr marL="0" indent="0">
              <a:buNone/>
            </a:pPr>
            <a:r>
              <a:rPr lang="en-US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44" y="1394583"/>
            <a:ext cx="6787358" cy="3955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clear: clean the screen</a:t>
            </a:r>
          </a:p>
          <a:p>
            <a:r>
              <a:rPr lang="en-US" dirty="0"/>
              <a:t>history: display previous input command lines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clear</a:t>
            </a:r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r>
              <a:rPr lang="en-US" dirty="0"/>
              <a:t>history | more</a:t>
            </a:r>
          </a:p>
          <a:p>
            <a:pPr marL="0" indent="0">
              <a:buNone/>
            </a:pPr>
            <a:r>
              <a:rPr lang="en-US" dirty="0"/>
              <a:t>history | </a:t>
            </a:r>
            <a:r>
              <a:rPr lang="en-US" dirty="0" err="1"/>
              <a:t>grep</a:t>
            </a:r>
            <a:r>
              <a:rPr lang="en-US" dirty="0"/>
              <a:t> “paste”</a:t>
            </a:r>
          </a:p>
          <a:p>
            <a:pPr marL="0" indent="0">
              <a:buNone/>
            </a:pPr>
            <a:r>
              <a:rPr lang="en-US" dirty="0"/>
              <a:t>history &gt; practice01282016.sh</a:t>
            </a:r>
          </a:p>
          <a:p>
            <a:pPr marL="0" indent="0">
              <a:buNone/>
            </a:pPr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work with your neighbors and see if you can see your neighbor's data</a:t>
            </a:r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|---BA19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7988" y="3071091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</a:t>
            </a:r>
            <a:r>
              <a:rPr lang="en-US" dirty="0"/>
              <a:t>, </a:t>
            </a:r>
            <a:r>
              <a:rPr lang="en-US" dirty="0" err="1"/>
              <a:t>pwd</a:t>
            </a:r>
            <a:r>
              <a:rPr lang="en-US" dirty="0"/>
              <a:t> and </a:t>
            </a:r>
            <a:r>
              <a:rPr lang="en-US" dirty="0" err="1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401" y="1417126"/>
            <a:ext cx="5720214" cy="4436737"/>
          </a:xfrm>
        </p:spPr>
        <p:txBody>
          <a:bodyPr>
            <a:normAutofit/>
          </a:bodyPr>
          <a:lstStyle/>
          <a:p>
            <a:r>
              <a:rPr lang="en-US" dirty="0"/>
              <a:t>Display contents (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Show working directory (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r>
              <a:rPr lang="en-US" dirty="0"/>
              <a:t>Create a new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unixp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data through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/liu3zhenlab/teaching/raw/master/PLPTH813Bioinformatis/2019/data/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Open Excel file </a:t>
            </a:r>
            <a:r>
              <a:rPr lang="en-US" dirty="0" err="1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643" y="1895866"/>
            <a:ext cx="4607978" cy="2830809"/>
          </a:xfrm>
        </p:spPr>
        <p:txBody>
          <a:bodyPr>
            <a:normAutofit/>
          </a:bodyPr>
          <a:lstStyle/>
          <a:p>
            <a:r>
              <a:rPr lang="en-US" dirty="0"/>
              <a:t>cd ..</a:t>
            </a:r>
          </a:p>
          <a:p>
            <a:r>
              <a:rPr lang="en-US" dirty="0"/>
              <a:t>cd </a:t>
            </a:r>
            <a:r>
              <a:rPr lang="en-US" dirty="0" err="1"/>
              <a:t>unixp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jump to user home directory</a:t>
            </a:r>
          </a:p>
          <a:p>
            <a:r>
              <a:rPr lang="en-US" dirty="0"/>
              <a:t>cd ~</a:t>
            </a:r>
          </a:p>
          <a:p>
            <a:r>
              <a:rPr lang="en-US" dirty="0"/>
              <a:t>cd </a:t>
            </a:r>
            <a:r>
              <a:rPr lang="en-US" dirty="0" err="1"/>
              <a:t>unixp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 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>
                <a:latin typeface="Courier"/>
                <a:cs typeface="Courier"/>
              </a:rPr>
              <a:t>/*txt .</a:t>
            </a:r>
          </a:p>
          <a:p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content: more / less/vi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9" y="1512623"/>
            <a:ext cx="7922138" cy="3845277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sz="2000" dirty="0"/>
              <a:t>cat </a:t>
            </a:r>
            <a:r>
              <a:rPr lang="en-US" sz="2000" dirty="0" err="1"/>
              <a:t>adult.txt</a:t>
            </a:r>
            <a:r>
              <a:rPr lang="en-US" sz="2000" dirty="0"/>
              <a:t> </a:t>
            </a:r>
            <a:r>
              <a:rPr lang="en-US" sz="2000" dirty="0" err="1"/>
              <a:t>youth.txt</a:t>
            </a:r>
            <a:r>
              <a:rPr lang="en-US" sz="2000" dirty="0"/>
              <a:t> &gt; </a:t>
            </a:r>
            <a:r>
              <a:rPr lang="en-US" sz="2000" dirty="0" err="1"/>
              <a:t>two.cat.txt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less </a:t>
            </a:r>
            <a:r>
              <a:rPr lang="en-US" sz="2000" dirty="0" err="1"/>
              <a:t>two.cat.txt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</a:t>
            </a:r>
          </a:p>
          <a:p>
            <a:pPr marL="0" indent="0">
              <a:buNone/>
            </a:pPr>
            <a:r>
              <a:rPr lang="en-US" sz="2000" dirty="0"/>
              <a:t>paste </a:t>
            </a:r>
            <a:r>
              <a:rPr lang="en-US" sz="2000" dirty="0" err="1"/>
              <a:t>adult.txt</a:t>
            </a:r>
            <a:r>
              <a:rPr lang="en-US" sz="2000" dirty="0"/>
              <a:t> </a:t>
            </a:r>
            <a:r>
              <a:rPr lang="en-US" sz="2000" dirty="0" err="1"/>
              <a:t>youth.txt</a:t>
            </a:r>
            <a:r>
              <a:rPr lang="en-US" sz="2000" dirty="0"/>
              <a:t> &gt; </a:t>
            </a:r>
            <a:r>
              <a:rPr lang="en-US" sz="2000" dirty="0" err="1"/>
              <a:t>two.merge.txt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less </a:t>
            </a:r>
            <a:r>
              <a:rPr lang="en-US" sz="2000" dirty="0" err="1"/>
              <a:t>two.merge.txt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1057</Words>
  <Application>Microsoft Macintosh PowerPoint</Application>
  <PresentationFormat>On-screen Show (4:3)</PresentationFormat>
  <Paragraphs>256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 and mkdir</vt:lpstr>
      <vt:lpstr>Generate data through vi</vt:lpstr>
      <vt:lpstr>cd</vt:lpstr>
      <vt:lpstr>cp, mv, rm</vt:lpstr>
      <vt:lpstr>Display content: more / less/vi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101</cp:revision>
  <dcterms:created xsi:type="dcterms:W3CDTF">2014-12-15T18:58:14Z</dcterms:created>
  <dcterms:modified xsi:type="dcterms:W3CDTF">2021-02-10T16:01:51Z</dcterms:modified>
</cp:coreProperties>
</file>