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286" r:id="rId29"/>
    <p:sldId id="306" r:id="rId30"/>
    <p:sldId id="32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1" autoAdjust="0"/>
    <p:restoredTop sz="99331" autoAdjust="0"/>
  </p:normalViewPr>
  <p:slideViewPr>
    <p:cSldViewPr snapToGrid="0" snapToObjects="1">
      <p:cViewPr varScale="1">
        <p:scale>
          <a:sx n="188" d="100"/>
          <a:sy n="188" d="100"/>
        </p:scale>
        <p:origin x="1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8585</TotalTime>
  <Words>1560</Words>
  <Application>Microsoft Macintosh PowerPoint</Application>
  <PresentationFormat>On-screen Show (4:3)</PresentationFormat>
  <Paragraphs>290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133</cp:revision>
  <dcterms:created xsi:type="dcterms:W3CDTF">2014-12-15T18:58:14Z</dcterms:created>
  <dcterms:modified xsi:type="dcterms:W3CDTF">2021-02-10T16:19:51Z</dcterms:modified>
</cp:coreProperties>
</file>