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26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745" autoAdjust="0"/>
  </p:normalViewPr>
  <p:slideViewPr>
    <p:cSldViewPr snapToGrid="0" snapToObjects="1">
      <p:cViewPr varScale="1">
        <p:scale>
          <a:sx n="46" d="100"/>
          <a:sy n="46" d="100"/>
        </p:scale>
        <p:origin x="-1832" y="-104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QTL mapping and GWAS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 smtClean="0"/>
          </a:p>
          <a:p>
            <a:r>
              <a:rPr lang="en-US" sz="2800" dirty="0" smtClean="0"/>
              <a:t>4/2/2019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7968" y="1584379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 List the genotypes </a:t>
            </a:r>
            <a:r>
              <a:rPr lang="en-US" dirty="0"/>
              <a:t>that </a:t>
            </a:r>
            <a:r>
              <a:rPr lang="en-US" dirty="0" smtClean="0"/>
              <a:t>are likely error</a:t>
            </a:r>
            <a:endParaRPr lang="en-US" dirty="0"/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genotypes that are likely wrong</a:t>
            </a:r>
            <a:endParaRPr lang="en-US" dirty="0"/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 smtClean="0"/>
              <a:t>qtld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calc.genoprob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/>
              <a:t>step=2, </a:t>
            </a:r>
            <a:r>
              <a:rPr lang="en-US" dirty="0" err="1" smtClean="0"/>
              <a:t>map.function</a:t>
            </a:r>
            <a:r>
              <a:rPr lang="en-US" dirty="0"/>
              <a:t>="</a:t>
            </a:r>
            <a:r>
              <a:rPr lang="en-US" dirty="0" err="1" smtClean="0"/>
              <a:t>haldane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interval mapping</a:t>
            </a:r>
          </a:p>
          <a:p>
            <a:pPr marL="0" indent="0">
              <a:buNone/>
            </a:pPr>
            <a:r>
              <a:rPr lang="en-US" dirty="0" err="1" smtClean="0"/>
              <a:t>imqtl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scanone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pheno.col</a:t>
            </a:r>
            <a:r>
              <a:rPr lang="en-US" dirty="0"/>
              <a:t>=1</a:t>
            </a:r>
            <a:r>
              <a:rPr lang="en-US" dirty="0" smtClean="0"/>
              <a:t>, method</a:t>
            </a:r>
            <a:r>
              <a:rPr lang="en-US" dirty="0"/>
              <a:t>="</a:t>
            </a:r>
            <a:r>
              <a:rPr lang="en-US" dirty="0" err="1"/>
              <a:t>hk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QTL mapping (interval mapping)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summary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imqtl</a:t>
            </a:r>
            <a:r>
              <a:rPr lang="en-US" dirty="0" smtClean="0"/>
              <a:t>, perm = </a:t>
            </a:r>
            <a:r>
              <a:rPr lang="en-US" dirty="0" err="1" smtClean="0"/>
              <a:t>imqtl.perm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alpha = 0.05)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to determine a threshold</a:t>
            </a:r>
            <a:endParaRPr lang="en-US" dirty="0"/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GAPIT and related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585871"/>
            <a:ext cx="7598548" cy="4319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install GAPIT related </a:t>
            </a:r>
            <a:r>
              <a:rPr lang="en-US" dirty="0" smtClean="0"/>
              <a:t>packages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source("http://</a:t>
            </a:r>
            <a:r>
              <a:rPr lang="en-US" dirty="0" err="1"/>
              <a:t>www.bioconductor.org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multtest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("chopsticks")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snpStats</a:t>
            </a:r>
            <a:r>
              <a:rPr lang="en-US" dirty="0"/>
              <a:t>”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EMMREML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related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load these </a:t>
            </a:r>
            <a:r>
              <a:rPr lang="en-US" sz="2000" dirty="0" smtClean="0"/>
              <a:t>packages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library</a:t>
            </a:r>
            <a:r>
              <a:rPr lang="en-US" sz="2000" dirty="0"/>
              <a:t>(</a:t>
            </a:r>
            <a:r>
              <a:rPr lang="en-US" sz="2000" dirty="0" err="1"/>
              <a:t>multtest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library("scatterplot3d"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 smtClean="0"/>
              <a:t>cmpfun</a:t>
            </a:r>
            <a:r>
              <a:rPr lang="en-US" sz="2000" dirty="0" smtClean="0"/>
              <a:t>   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 for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</a:t>
            </a:r>
            <a:r>
              <a:rPr lang="en-US" sz="2000" dirty="0" smtClean="0"/>
              <a:t>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/Lab10_QG</a:t>
            </a:r>
            <a:r>
              <a:rPr lang="en-US" sz="2000" dirty="0" smtClean="0"/>
              <a:t>/</a:t>
            </a:r>
            <a:r>
              <a:rPr lang="en-US" sz="2000" dirty="0" err="1" smtClean="0"/>
              <a:t>gwas</a:t>
            </a:r>
            <a:r>
              <a:rPr lang="en-US" sz="2000" dirty="0" smtClean="0"/>
              <a:t>/run1")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data </a:t>
            </a:r>
            <a:r>
              <a:rPr lang="en-US" sz="2000" dirty="0" smtClean="0"/>
              <a:t>path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</a:t>
            </a:r>
            <a:r>
              <a:rPr lang="en-US" sz="2000" dirty="0" smtClean="0"/>
              <a:t>"/</a:t>
            </a:r>
            <a:r>
              <a:rPr lang="en-US" sz="2000" dirty="0"/>
              <a:t>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</a:t>
            </a:r>
            <a:r>
              <a:rPr lang="en-US" sz="2000" dirty="0" smtClean="0"/>
              <a:t>files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 smtClean="0"/>
              <a:t>")</a:t>
            </a:r>
            <a:r>
              <a:rPr lang="en-US" sz="2000" dirty="0"/>
              <a:t>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+ K model using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7"/>
            <a:ext cx="8222562" cy="319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dp</a:t>
            </a:r>
            <a:r>
              <a:rPr lang="en-US" sz="2000" dirty="0" smtClean="0"/>
              <a:t>="</a:t>
            </a:r>
            <a:r>
              <a:rPr lang="en-US" sz="2000" dirty="0"/>
              <a:t>/homes/liu3zhen/teaching/datasets/</a:t>
            </a:r>
            <a:r>
              <a:rPr lang="en-US" sz="2000" dirty="0" err="1"/>
              <a:t>gwas</a:t>
            </a:r>
            <a:r>
              <a:rPr lang="en-US" sz="2000" dirty="0" smtClean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 </a:t>
            </a:r>
            <a:r>
              <a:rPr lang="en-US" sz="2000" dirty="0" smtClean="0"/>
              <a:t>step </a:t>
            </a:r>
            <a:r>
              <a:rPr lang="en-US" sz="2000" dirty="0"/>
              <a:t>1: Set data directory and import files</a:t>
            </a:r>
          </a:p>
          <a:p>
            <a:pPr marL="0" indent="0">
              <a:buNone/>
            </a:pPr>
            <a:r>
              <a:rPr lang="en-US" sz="1800" dirty="0" err="1"/>
              <a:t>myY</a:t>
            </a:r>
            <a:r>
              <a:rPr lang="en-US" sz="1800" dirty="0"/>
              <a:t>  &lt;- </a:t>
            </a:r>
            <a:r>
              <a:rPr lang="en-US" sz="1800" dirty="0" err="1"/>
              <a:t>read.table</a:t>
            </a:r>
            <a:r>
              <a:rPr lang="en-US" sz="1800" dirty="0"/>
              <a:t>(</a:t>
            </a:r>
            <a:r>
              <a:rPr lang="en-US" sz="1800" dirty="0" smtClean="0"/>
              <a:t>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mdp_traits.txt</a:t>
            </a:r>
            <a:r>
              <a:rPr lang="en-US" sz="1800" dirty="0" smtClean="0"/>
              <a:t>")</a:t>
            </a:r>
            <a:r>
              <a:rPr lang="en-US" sz="1800" dirty="0"/>
              <a:t>, header = T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myG</a:t>
            </a:r>
            <a:r>
              <a:rPr lang="en-US" sz="1800" dirty="0"/>
              <a:t> &lt;- </a:t>
            </a:r>
            <a:r>
              <a:rPr lang="en-US" sz="1800" dirty="0" err="1"/>
              <a:t>read.delim</a:t>
            </a:r>
            <a:r>
              <a:rPr lang="en-US" sz="1800" dirty="0"/>
              <a:t>(paste0(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mdp_genotype_test.hmp.txt</a:t>
            </a:r>
            <a:r>
              <a:rPr lang="en-US" sz="1800" dirty="0" smtClean="0"/>
              <a:t>")</a:t>
            </a:r>
            <a:r>
              <a:rPr lang="en-US" sz="1800" dirty="0"/>
              <a:t>, header = F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step </a:t>
            </a:r>
            <a:r>
              <a:rPr lang="en-US" sz="2000" dirty="0"/>
              <a:t>2: Run GAPIT</a:t>
            </a:r>
          </a:p>
          <a:p>
            <a:pPr marL="0" indent="0">
              <a:buNone/>
            </a:pPr>
            <a:r>
              <a:rPr lang="en-US" sz="2000" dirty="0" err="1"/>
              <a:t>myGAPIT</a:t>
            </a:r>
            <a:r>
              <a:rPr lang="en-US" sz="2000" dirty="0"/>
              <a:t> &lt;- GAPIT</a:t>
            </a:r>
            <a:r>
              <a:rPr lang="en-US" sz="2000" dirty="0" smtClean="0"/>
              <a:t>(Y</a:t>
            </a:r>
            <a:r>
              <a:rPr lang="en-US" sz="2000" dirty="0"/>
              <a:t>=</a:t>
            </a:r>
            <a:r>
              <a:rPr lang="en-US" sz="2000" dirty="0" err="1" smtClean="0"/>
              <a:t>myY</a:t>
            </a:r>
            <a:r>
              <a:rPr lang="en-US" sz="2000" dirty="0" smtClean="0"/>
              <a:t>[, 1:2], G</a:t>
            </a:r>
            <a:r>
              <a:rPr lang="en-US" sz="2000" dirty="0"/>
              <a:t>=</a:t>
            </a:r>
            <a:r>
              <a:rPr lang="en-US" sz="2000" dirty="0" err="1"/>
              <a:t>myG</a:t>
            </a:r>
            <a:r>
              <a:rPr lang="en-US" sz="2000" dirty="0" smtClean="0"/>
              <a:t>, </a:t>
            </a:r>
            <a:r>
              <a:rPr lang="en-US" sz="2000" dirty="0" err="1" smtClean="0"/>
              <a:t>PCA.total</a:t>
            </a:r>
            <a:r>
              <a:rPr lang="en-US" sz="2000" dirty="0"/>
              <a:t>=</a:t>
            </a:r>
            <a:r>
              <a:rPr lang="en-US" sz="2000" dirty="0" smtClean="0"/>
              <a:t>3)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result - 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/>
                <a:gridCol w="707098"/>
                <a:gridCol w="596348"/>
                <a:gridCol w="715617"/>
                <a:gridCol w="655983"/>
                <a:gridCol w="298174"/>
                <a:gridCol w="1499389"/>
                <a:gridCol w="1337523"/>
                <a:gridCol w="1175657"/>
                <a:gridCol w="570790"/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 smtClean="0"/>
              <a:t>out </a:t>
            </a:r>
            <a:r>
              <a:rPr lang="en-US" sz="2400" dirty="0"/>
              <a:t>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population structure</a:t>
            </a:r>
            <a:endParaRPr lang="en-US" dirty="0"/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Perform QTL analysis with R/</a:t>
            </a:r>
            <a:r>
              <a:rPr lang="en-US" sz="3200" dirty="0" err="1" smtClean="0"/>
              <a:t>qtl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15771" y="4668070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Acknowledgements:</a:t>
            </a:r>
          </a:p>
          <a:p>
            <a:r>
              <a:rPr lang="en-US" i="1" dirty="0" smtClean="0"/>
              <a:t>Some slides were prepared by Dr. Lei Li </a:t>
            </a:r>
          </a:p>
          <a:p>
            <a:r>
              <a:rPr lang="en-US" i="1" dirty="0" smtClean="0"/>
              <a:t>QTL data from Dr. Karl W. Broman</a:t>
            </a:r>
          </a:p>
          <a:p>
            <a:r>
              <a:rPr lang="en-US" i="1" dirty="0" smtClean="0"/>
              <a:t>GWAS data from Dr. </a:t>
            </a:r>
            <a:r>
              <a:rPr lang="en-US" i="1" dirty="0" err="1" smtClean="0"/>
              <a:t>Zhiwu</a:t>
            </a:r>
            <a:r>
              <a:rPr lang="en-US" i="1" dirty="0" smtClean="0"/>
              <a:t> Zhang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MAF and QQ plot</a:t>
            </a:r>
            <a:endParaRPr lang="en-US" dirty="0"/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own data of population structure and kinship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/Lab10_QG/</a:t>
            </a:r>
            <a:r>
              <a:rPr lang="en-US" dirty="0" err="1"/>
              <a:t>gwas</a:t>
            </a:r>
            <a:r>
              <a:rPr lang="en-US" dirty="0"/>
              <a:t>/</a:t>
            </a:r>
            <a:r>
              <a:rPr lang="en-US" dirty="0" smtClean="0"/>
              <a:t>run2"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</a:t>
            </a:r>
            <a:r>
              <a:rPr lang="en-US" dirty="0" smtClean="0"/>
              <a:t>/Q_PCA3</a:t>
            </a:r>
            <a:r>
              <a:rPr lang="en-US" dirty="0"/>
              <a:t>.txt", </a:t>
            </a:r>
            <a:r>
              <a:rPr lang="en-US" dirty="0" err="1"/>
              <a:t>sep</a:t>
            </a:r>
            <a:r>
              <a:rPr lang="en-US" dirty="0"/>
              <a:t> = ""), </a:t>
            </a:r>
            <a:r>
              <a:rPr lang="en-US" dirty="0" smtClean="0"/>
              <a:t>header </a:t>
            </a:r>
            <a:r>
              <a:rPr lang="en-US" dirty="0"/>
              <a:t>= 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myKI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read.table</a:t>
            </a:r>
            <a:r>
              <a:rPr lang="en-US" dirty="0" smtClean="0"/>
              <a:t>(</a:t>
            </a:r>
            <a:r>
              <a:rPr lang="en-US" dirty="0"/>
              <a:t>paste(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en-US" dirty="0" smtClean="0"/>
              <a:t>"/</a:t>
            </a:r>
            <a:r>
              <a:rPr lang="en-US" dirty="0" err="1" smtClean="0"/>
              <a:t>KSN.txt</a:t>
            </a:r>
            <a:r>
              <a:rPr lang="en-US" dirty="0"/>
              <a:t>", </a:t>
            </a:r>
            <a:r>
              <a:rPr lang="en-US" dirty="0" err="1" smtClean="0"/>
              <a:t>sep</a:t>
            </a:r>
            <a:r>
              <a:rPr lang="en-US" dirty="0" smtClean="0"/>
              <a:t> = ""), header </a:t>
            </a:r>
            <a:r>
              <a:rPr lang="en-US" dirty="0"/>
              <a:t>= </a:t>
            </a:r>
            <a:r>
              <a:rPr lang="en-US" dirty="0" smtClean="0"/>
              <a:t>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2: Run GAPIT</a:t>
            </a:r>
          </a:p>
          <a:p>
            <a:pPr marL="0" indent="0">
              <a:buNone/>
            </a:pPr>
            <a:r>
              <a:rPr lang="en-US" dirty="0" smtClean="0"/>
              <a:t>myGAPIT2 </a:t>
            </a:r>
            <a:r>
              <a:rPr lang="en-US" dirty="0"/>
              <a:t>&lt;- GAPIT</a:t>
            </a:r>
            <a:r>
              <a:rPr lang="en-US" dirty="0" smtClean="0"/>
              <a:t>(Y = </a:t>
            </a:r>
            <a:r>
              <a:rPr lang="en-US" dirty="0" err="1" smtClean="0"/>
              <a:t>myY</a:t>
            </a:r>
            <a:r>
              <a:rPr lang="en-US" dirty="0"/>
              <a:t>[</a:t>
            </a:r>
            <a:r>
              <a:rPr lang="en-US" dirty="0" smtClean="0"/>
              <a:t>, 1</a:t>
            </a:r>
            <a:r>
              <a:rPr lang="en-US" dirty="0"/>
              <a:t>:2]</a:t>
            </a:r>
            <a:r>
              <a:rPr lang="en-US" dirty="0" smtClean="0"/>
              <a:t>, G = </a:t>
            </a:r>
            <a:r>
              <a:rPr lang="en-US" dirty="0" err="1" smtClean="0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CV = </a:t>
            </a:r>
            <a:r>
              <a:rPr lang="en-US" dirty="0" err="1" smtClean="0"/>
              <a:t>myCV</a:t>
            </a:r>
            <a:r>
              <a:rPr lang="en-US" dirty="0" smtClean="0"/>
              <a:t>, KI = </a:t>
            </a:r>
            <a:r>
              <a:rPr lang="en-US" dirty="0" err="1" smtClean="0"/>
              <a:t>myKI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R/</a:t>
            </a:r>
            <a:r>
              <a:rPr lang="en-US" dirty="0" err="1" smtClean="0"/>
              <a:t>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# install r/</a:t>
            </a:r>
            <a:r>
              <a:rPr lang="en-US" sz="2800" dirty="0" err="1" smtClean="0"/>
              <a:t>qtl</a:t>
            </a:r>
            <a:r>
              <a:rPr lang="en-US" sz="2800" dirty="0" smtClean="0"/>
              <a:t> package</a:t>
            </a:r>
          </a:p>
          <a:p>
            <a:pPr marL="0" indent="0">
              <a:buNone/>
            </a:pPr>
            <a:r>
              <a:rPr lang="en-US" sz="2800" dirty="0" err="1" smtClean="0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20" y="2259790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Lab directory: Lab10_QG</a:t>
            </a:r>
          </a:p>
          <a:p>
            <a:pPr marL="0" indent="0">
              <a:buNone/>
            </a:pPr>
            <a:r>
              <a:rPr lang="en-US" sz="2800" dirty="0" smtClean="0"/>
              <a:t>QTL directory: xx/Lab10_QG/</a:t>
            </a:r>
            <a:r>
              <a:rPr lang="en-US" sz="2800" dirty="0" err="1" smtClean="0"/>
              <a:t>qtl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directory: xx</a:t>
            </a:r>
            <a:r>
              <a:rPr lang="en-US" sz="2800" dirty="0"/>
              <a:t>/Lab10_QG</a:t>
            </a:r>
            <a:r>
              <a:rPr lang="en-US" sz="2800" dirty="0" smtClean="0"/>
              <a:t>/</a:t>
            </a:r>
            <a:r>
              <a:rPr lang="en-US" sz="2800" dirty="0" err="1" smtClean="0"/>
              <a:t>gwas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subdirectory:</a:t>
            </a:r>
          </a:p>
          <a:p>
            <a:pPr marL="0" indent="0">
              <a:buNone/>
            </a:pPr>
            <a:r>
              <a:rPr lang="en-US" sz="2800" dirty="0" smtClean="0"/>
              <a:t>run1</a:t>
            </a:r>
          </a:p>
          <a:p>
            <a:pPr marL="0" indent="0">
              <a:buNone/>
            </a:pPr>
            <a:r>
              <a:rPr lang="en-US" sz="2800" dirty="0" smtClean="0"/>
              <a:t>run2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6112" y="1515181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Beocat</a:t>
            </a:r>
            <a:r>
              <a:rPr lang="en-US" sz="2800" dirty="0" smtClean="0"/>
              <a:t> Linux system: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4" y="1274485"/>
            <a:ext cx="4227908" cy="242695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51969"/>
              </p:ext>
            </p:extLst>
          </p:nvPr>
        </p:nvGraphicFramePr>
        <p:xfrm>
          <a:off x="1552938" y="4772381"/>
          <a:ext cx="627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938" y="4772381"/>
                        <a:ext cx="627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53350" y="4188741"/>
            <a:ext cx="12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55640" y="4596006"/>
            <a:ext cx="0" cy="1763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03" y="2177816"/>
            <a:ext cx="7895231" cy="346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setup working directory</a:t>
            </a:r>
          </a:p>
          <a:p>
            <a:pPr marL="0" indent="0">
              <a:buNone/>
            </a:pPr>
            <a:r>
              <a:rPr lang="en-US" dirty="0" err="1" smtClean="0"/>
              <a:t>setwd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xxx</a:t>
            </a:r>
            <a:r>
              <a:rPr lang="en-US" dirty="0" smtClean="0"/>
              <a:t>/</a:t>
            </a:r>
            <a:r>
              <a:rPr lang="en-US" dirty="0"/>
              <a:t>Lab10_QG/</a:t>
            </a:r>
            <a:r>
              <a:rPr lang="en-US" dirty="0" err="1" smtClean="0"/>
              <a:t>qtl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read QTL </a:t>
            </a:r>
            <a:r>
              <a:rPr lang="en-US" dirty="0" err="1" smtClean="0"/>
              <a:t>dara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read.cross</a:t>
            </a:r>
            <a:r>
              <a:rPr lang="en-US" dirty="0" smtClean="0"/>
              <a:t>(format = "</a:t>
            </a:r>
            <a:r>
              <a:rPr lang="en-US" dirty="0" err="1" smtClean="0"/>
              <a:t>csv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dir</a:t>
            </a:r>
            <a:r>
              <a:rPr lang="en-US" dirty="0" smtClean="0"/>
              <a:t> = "</a:t>
            </a:r>
            <a:r>
              <a:rPr lang="en-US" dirty="0"/>
              <a:t>http://</a:t>
            </a:r>
            <a:r>
              <a:rPr lang="en-US" dirty="0" err="1"/>
              <a:t>www.rqtl.org</a:t>
            </a:r>
            <a:r>
              <a:rPr lang="en-US" dirty="0"/>
              <a:t>/</a:t>
            </a:r>
            <a:r>
              <a:rPr lang="en-US" dirty="0" err="1"/>
              <a:t>sampledata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file = "</a:t>
            </a:r>
            <a:r>
              <a:rPr lang="en-US" dirty="0" err="1"/>
              <a:t>listeria.csv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QTL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1086475"/>
            <a:ext cx="8229600" cy="2728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show.marker.names</a:t>
            </a:r>
            <a:r>
              <a:rPr lang="en-US" dirty="0" smtClean="0"/>
              <a:t> = 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plotPheno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pheno.col</a:t>
            </a:r>
            <a:r>
              <a:rPr lang="en-US" dirty="0" smtClean="0"/>
              <a:t> = 1)</a:t>
            </a:r>
          </a:p>
          <a:p>
            <a:pPr marL="0" indent="0">
              <a:buNone/>
            </a:pPr>
            <a:r>
              <a:rPr lang="en-US" dirty="0" err="1" smtClean="0"/>
              <a:t>plotMissing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reorder = TRUE)</a:t>
            </a:r>
          </a:p>
          <a:p>
            <a:pPr marL="0" indent="0">
              <a:buNone/>
            </a:pPr>
            <a:r>
              <a:rPr lang="en-US" dirty="0" smtClean="0"/>
              <a:t># three in one</a:t>
            </a:r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4759"/>
            <a:ext cx="91440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11909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qtld</a:t>
            </a:r>
            <a:r>
              <a:rPr lang="en-US" sz="2400" dirty="0"/>
              <a:t> &lt;- </a:t>
            </a:r>
            <a:r>
              <a:rPr lang="en-US" sz="2400" dirty="0" err="1"/>
              <a:t>est.rf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 err="1"/>
              <a:t>plotRF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Recombination fractions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Upper left triangle:</a:t>
            </a:r>
          </a:p>
          <a:p>
            <a:r>
              <a:rPr lang="en-US" sz="2400" dirty="0" smtClean="0"/>
              <a:t>recombination fractions (r)</a:t>
            </a:r>
          </a:p>
          <a:p>
            <a:endParaRPr lang="en-US" sz="2400" dirty="0"/>
          </a:p>
          <a:p>
            <a:r>
              <a:rPr lang="en-US" sz="2400" dirty="0" smtClean="0"/>
              <a:t>Lower right triangle:</a:t>
            </a:r>
          </a:p>
          <a:p>
            <a:r>
              <a:rPr lang="en-US" sz="2400" dirty="0" smtClean="0"/>
              <a:t>LOD scores for tests of r 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00451"/>
            <a:ext cx="8229600" cy="2509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Reconstruct a genetic map</a:t>
            </a:r>
          </a:p>
          <a:p>
            <a:pPr marL="0" indent="0">
              <a:buNone/>
            </a:pPr>
            <a:r>
              <a:rPr lang="en-US" dirty="0" err="1" smtClean="0"/>
              <a:t>newmap</a:t>
            </a:r>
            <a:r>
              <a:rPr lang="en-US" dirty="0" smtClean="0"/>
              <a:t> &lt;- </a:t>
            </a:r>
            <a:r>
              <a:rPr lang="en-US" dirty="0" err="1" smtClean="0"/>
              <a:t>est.map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error.prob</a:t>
            </a:r>
            <a:r>
              <a:rPr lang="en-US" dirty="0" smtClean="0"/>
              <a:t>=0.01)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Replace the </a:t>
            </a:r>
            <a:r>
              <a:rPr lang="en-US" dirty="0" smtClean="0"/>
              <a:t>genetic </a:t>
            </a:r>
            <a:r>
              <a:rPr lang="en-US" dirty="0"/>
              <a:t>map </a:t>
            </a:r>
            <a:r>
              <a:rPr lang="en-US" dirty="0" smtClean="0"/>
              <a:t>with the new one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replace.map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02" y="3911008"/>
            <a:ext cx="3812774" cy="285212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onstruct a new genetic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63988</TotalTime>
  <Words>1064</Words>
  <Application>Microsoft Macintosh PowerPoint</Application>
  <PresentationFormat>On-screen Show (4:3)</PresentationFormat>
  <Paragraphs>222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210</cp:revision>
  <dcterms:created xsi:type="dcterms:W3CDTF">2014-12-15T18:58:14Z</dcterms:created>
  <dcterms:modified xsi:type="dcterms:W3CDTF">2019-04-02T18:49:44Z</dcterms:modified>
</cp:coreProperties>
</file>