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0" r:id="rId3"/>
    <p:sldId id="271" r:id="rId4"/>
    <p:sldId id="308" r:id="rId5"/>
    <p:sldId id="291" r:id="rId6"/>
    <p:sldId id="292" r:id="rId7"/>
    <p:sldId id="301" r:id="rId8"/>
    <p:sldId id="314" r:id="rId9"/>
    <p:sldId id="313" r:id="rId10"/>
    <p:sldId id="302" r:id="rId11"/>
    <p:sldId id="304" r:id="rId12"/>
    <p:sldId id="311" r:id="rId13"/>
    <p:sldId id="312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90578" autoAdjust="0"/>
  </p:normalViewPr>
  <p:slideViewPr>
    <p:cSldViewPr snapToGrid="0" snapToObjects="1">
      <p:cViewPr varScale="1">
        <p:scale>
          <a:sx n="98" d="100"/>
          <a:sy n="98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AC	AF	DH10B.GT	MG1655.GT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AC(allele counts) AF(Allele frequency)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271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or other tools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SNPs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313508" y="1216157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U00096:xxxxxx U00096: </a:t>
            </a:r>
            <a:r>
              <a:rPr lang="en-US" dirty="0" err="1"/>
              <a:t>xxxxxxx</a:t>
            </a:r>
            <a:r>
              <a:rPr lang="en-US" dirty="0"/>
              <a:t> (separated by a blank space)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313508" y="756246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U00096:1357202</a:t>
            </a:r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dirty="0" err="1"/>
              <a:t>E.coli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</a:t>
            </a:r>
            <a:r>
              <a:rPr lang="en-US" sz="2800" dirty="0" err="1"/>
              <a:t>E.coli</a:t>
            </a:r>
            <a:r>
              <a:rPr lang="en-US" sz="2800" dirty="0"/>
              <a:t>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98" y="1254854"/>
            <a:ext cx="7213204" cy="51325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</a:t>
            </a:r>
            <a:r>
              <a:rPr lang="fr-FR" sz="2800" dirty="0" err="1"/>
              <a:t>create</a:t>
            </a:r>
            <a:r>
              <a:rPr lang="fr-FR" sz="2800" dirty="0"/>
              <a:t> a new directory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 reference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links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/homes/liu3zhen/teaching/datasets/variants/references/*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ln</a:t>
            </a:r>
            <a:r>
              <a:rPr lang="en-US" sz="1800" dirty="0">
                <a:latin typeface="Courier"/>
                <a:cs typeface="Courier"/>
              </a:rPr>
              <a:t> -s /homes/liu3zhen/teaching/datasets/variants/data/*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DH10B.parse.bam.bai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dict</a:t>
            </a:r>
            <a:r>
              <a:rPr lang="en-US" sz="2800" dirty="0">
                <a:latin typeface="Courier"/>
                <a:cs typeface="Courier"/>
              </a:rPr>
              <a:t> 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31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  <a:cs typeface="Courier"/>
              </a:rPr>
              <a:t>gatk</a:t>
            </a:r>
            <a:r>
              <a:rPr lang="en-US" sz="1800" dirty="0">
                <a:latin typeface="Courier" pitchFamily="2" charset="0"/>
                <a:cs typeface="Courier"/>
              </a:rPr>
              <a:t>=</a:t>
            </a:r>
            <a:r>
              <a:rPr lang="en-US" sz="1800" dirty="0">
                <a:latin typeface="Courier" pitchFamily="2" charset="0"/>
              </a:rPr>
              <a:t>/homes/liu3zhen/software/GATK/gatk4/gatk-4.1.9.0/</a:t>
            </a:r>
            <a:r>
              <a:rPr lang="en-US" sz="1800" dirty="0" err="1">
                <a:latin typeface="Courier" pitchFamily="2" charset="0"/>
              </a:rPr>
              <a:t>gatk</a:t>
            </a:r>
            <a:endParaRPr lang="en-US" sz="18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ro-RO" sz="3600" dirty="0">
                <a:latin typeface="Courier"/>
                <a:cs typeface="Courier"/>
              </a:rPr>
              <a:t>module </a:t>
            </a:r>
            <a:r>
              <a:rPr lang="ro-RO" sz="3600" dirty="0" err="1">
                <a:latin typeface="Courier"/>
                <a:cs typeface="Courier"/>
              </a:rPr>
              <a:t>load</a:t>
            </a:r>
            <a:r>
              <a:rPr lang="ro-RO" sz="3600" dirty="0">
                <a:latin typeface="Courier"/>
                <a:cs typeface="Courier"/>
              </a:rPr>
              <a:t> Java/1.8.0_192 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"/>
              </a:rPr>
              <a:t>$</a:t>
            </a:r>
            <a:r>
              <a:rPr lang="en-US" sz="3600" dirty="0" err="1">
                <a:latin typeface="Courier" pitchFamily="2" charset="0"/>
                <a:cs typeface="Courier"/>
              </a:rPr>
              <a:t>gatk</a:t>
            </a: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r>
              <a:rPr lang="de-DE" dirty="0"/>
              <a:t>Version:4.1.0.0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16170</TotalTime>
  <Words>1040</Words>
  <Application>Microsoft Macintosh PowerPoint</Application>
  <PresentationFormat>On-screen Show (4:3)</PresentationFormat>
  <Paragraphs>164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directories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Variant filtering</vt:lpstr>
      <vt:lpstr>VCF to table</vt:lpstr>
      <vt:lpstr>IGV installation</vt:lpstr>
      <vt:lpstr>IGV to check SNPs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187</cp:revision>
  <dcterms:created xsi:type="dcterms:W3CDTF">2014-12-15T18:58:14Z</dcterms:created>
  <dcterms:modified xsi:type="dcterms:W3CDTF">2021-03-23T02:47:58Z</dcterms:modified>
</cp:coreProperties>
</file>