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4"/>
    <p:restoredTop sz="86420"/>
  </p:normalViewPr>
  <p:slideViewPr>
    <p:cSldViewPr snapToGrid="0" snapToObjects="1">
      <p:cViewPr varScale="1">
        <p:scale>
          <a:sx n="91" d="100"/>
          <a:sy n="91" d="100"/>
        </p:scale>
        <p:origin x="10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153D-207F-F141-9296-4D4B47034D9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EBDE8-715F-ED40-8A1F-BF16801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EBDE8-715F-ED40-8A1F-BF1680182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9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2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E8B150-DD82-6E46-9EAA-4C26E0BB3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6349"/>
              </p:ext>
            </p:extLst>
          </p:nvPr>
        </p:nvGraphicFramePr>
        <p:xfrm>
          <a:off x="253463" y="1558135"/>
          <a:ext cx="8637073" cy="3741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504">
                  <a:extLst>
                    <a:ext uri="{9D8B030D-6E8A-4147-A177-3AD203B41FA5}">
                      <a16:colId xmlns:a16="http://schemas.microsoft.com/office/drawing/2014/main" val="799356316"/>
                    </a:ext>
                  </a:extLst>
                </a:gridCol>
                <a:gridCol w="1121139">
                  <a:extLst>
                    <a:ext uri="{9D8B030D-6E8A-4147-A177-3AD203B41FA5}">
                      <a16:colId xmlns:a16="http://schemas.microsoft.com/office/drawing/2014/main" val="3959974996"/>
                    </a:ext>
                  </a:extLst>
                </a:gridCol>
                <a:gridCol w="3072752">
                  <a:extLst>
                    <a:ext uri="{9D8B030D-6E8A-4147-A177-3AD203B41FA5}">
                      <a16:colId xmlns:a16="http://schemas.microsoft.com/office/drawing/2014/main" val="2050180658"/>
                    </a:ext>
                  </a:extLst>
                </a:gridCol>
                <a:gridCol w="3266678">
                  <a:extLst>
                    <a:ext uri="{9D8B030D-6E8A-4147-A177-3AD203B41FA5}">
                      <a16:colId xmlns:a16="http://schemas.microsoft.com/office/drawing/2014/main" val="661099111"/>
                    </a:ext>
                  </a:extLst>
                </a:gridCol>
              </a:tblGrid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15-Apr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Courier" pitchFamily="2" charset="0"/>
                        </a:rPr>
                        <a:t>BEDtools</a:t>
                      </a:r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, software installation, GitHub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genome assembly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54287759"/>
                  </a:ext>
                </a:extLst>
              </a:tr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20-Apr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25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RNA-Seq lab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Project R&amp;D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20506571"/>
                  </a:ext>
                </a:extLst>
              </a:tr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22-Apr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Microbiome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Microbiome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64847358"/>
                  </a:ext>
                </a:extLst>
              </a:tr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27-Apr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Gene co-expression network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29410493"/>
                  </a:ext>
                </a:extLst>
              </a:tr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29-Apr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Deep learning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Deep learning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22856601"/>
                  </a:ext>
                </a:extLst>
              </a:tr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4-May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Project presentation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31465866"/>
                  </a:ext>
                </a:extLst>
              </a:tr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6-May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Project presentation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Project presentation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3464837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51B7420-F82B-3841-B505-7A749A7BC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65760"/>
            <a:ext cx="7772400" cy="942536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58993-BD93-8F41-9E7F-5EC0C539B66B}"/>
              </a:ext>
            </a:extLst>
          </p:cNvPr>
          <p:cNvSpPr txBox="1"/>
          <p:nvPr/>
        </p:nvSpPr>
        <p:spPr>
          <a:xfrm>
            <a:off x="450166" y="5549704"/>
            <a:ext cx="780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Final exam: 14-May (Friday) 9:30 – 12pm</a:t>
            </a:r>
          </a:p>
        </p:txBody>
      </p:sp>
    </p:spTree>
    <p:extLst>
      <p:ext uri="{BB962C8B-B14F-4D97-AF65-F5344CB8AC3E}">
        <p14:creationId xmlns:p14="http://schemas.microsoft.com/office/powerpoint/2010/main" val="113128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55</Words>
  <Application>Microsoft Macintosh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</dc:title>
  <dc:creator>Sanzhen Liu</dc:creator>
  <cp:lastModifiedBy>Sanzhen Liu</cp:lastModifiedBy>
  <cp:revision>2</cp:revision>
  <dcterms:created xsi:type="dcterms:W3CDTF">2021-04-15T15:05:50Z</dcterms:created>
  <dcterms:modified xsi:type="dcterms:W3CDTF">2021-04-15T15:13:00Z</dcterms:modified>
</cp:coreProperties>
</file>