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308" r:id="rId4"/>
    <p:sldId id="321" r:id="rId5"/>
    <p:sldId id="312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8" r:id="rId14"/>
    <p:sldId id="322" r:id="rId15"/>
    <p:sldId id="324" r:id="rId16"/>
    <p:sldId id="317" r:id="rId17"/>
    <p:sldId id="320" r:id="rId18"/>
    <p:sldId id="319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4681" autoAdjust="0"/>
  </p:normalViewPr>
  <p:slideViewPr>
    <p:cSldViewPr snapToGrid="0" snapToObjects="1">
      <p:cViewPr varScale="1">
        <p:scale>
          <a:sx n="103" d="100"/>
          <a:sy n="103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3/28/2019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td$edge</a:t>
            </a:r>
            <a:endParaRPr lang="en-US" dirty="0"/>
          </a:p>
          <a:p>
            <a:r>
              <a:rPr lang="en-US" dirty="0"/>
              <a:t>      [,1] [,2]</a:t>
            </a:r>
          </a:p>
          <a:p>
            <a:r>
              <a:rPr lang="en-US" dirty="0"/>
              <a:t> [1,]    7    1</a:t>
            </a:r>
          </a:p>
          <a:p>
            <a:r>
              <a:rPr lang="en-US" dirty="0"/>
              <a:t> [2,]    7    2</a:t>
            </a:r>
          </a:p>
          <a:p>
            <a:r>
              <a:rPr lang="en-US" dirty="0"/>
              <a:t> [3,]    7    8</a:t>
            </a:r>
          </a:p>
          <a:p>
            <a:r>
              <a:rPr lang="en-US" dirty="0"/>
              <a:t> [4,]    8    9</a:t>
            </a:r>
          </a:p>
          <a:p>
            <a:r>
              <a:rPr lang="en-US" dirty="0"/>
              <a:t> [5,]    9   10</a:t>
            </a:r>
          </a:p>
          <a:p>
            <a:r>
              <a:rPr lang="en-US" dirty="0"/>
              <a:t> [6,]   10    3</a:t>
            </a:r>
          </a:p>
          <a:p>
            <a:r>
              <a:rPr lang="en-US" dirty="0"/>
              <a:t> [7,]   10    4</a:t>
            </a:r>
          </a:p>
          <a:p>
            <a:r>
              <a:rPr lang="en-US" dirty="0"/>
              <a:t> [8,]    9    5</a:t>
            </a:r>
          </a:p>
          <a:p>
            <a:r>
              <a:rPr lang="en-US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585" y="2037435"/>
            <a:ext cx="8129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td$tip.label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 &lt;- c("2", "4")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defined colors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 &lt;- rep("grey", length(</a:t>
            </a:r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))  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 %in% </a:t>
            </a:r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] &lt;- "red"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plotting</a:t>
            </a:r>
          </a:p>
          <a:p>
            <a:r>
              <a:rPr lang="en-US" sz="1600" dirty="0" err="1">
                <a:latin typeface="Courier"/>
                <a:cs typeface="Courier"/>
              </a:rPr>
              <a:t>plot.phylo</a:t>
            </a:r>
            <a:r>
              <a:rPr lang="en-US" sz="1600" dirty="0">
                <a:latin typeface="Courier"/>
                <a:cs typeface="Courier"/>
              </a:rPr>
              <a:t>(td, </a:t>
            </a:r>
            <a:r>
              <a:rPr lang="en-US" sz="1600" dirty="0" err="1">
                <a:latin typeface="Courier"/>
                <a:cs typeface="Courier"/>
              </a:rPr>
              <a:t>cex</a:t>
            </a:r>
            <a:r>
              <a:rPr lang="en-US" sz="1600" dirty="0">
                <a:latin typeface="Courier"/>
                <a:cs typeface="Courier"/>
              </a:rPr>
              <a:t> = 2, type = "radial", </a:t>
            </a:r>
            <a:r>
              <a:rPr lang="en-US" sz="1600" dirty="0" err="1">
                <a:latin typeface="Courier"/>
                <a:cs typeface="Courier"/>
              </a:rPr>
              <a:t>no.margin</a:t>
            </a:r>
            <a:r>
              <a:rPr lang="en-US" sz="1600" dirty="0">
                <a:latin typeface="Courier"/>
                <a:cs typeface="Courier"/>
              </a:rPr>
              <a:t> = T, </a:t>
            </a:r>
            <a:r>
              <a:rPr lang="en-US" sz="1600" dirty="0" err="1">
                <a:latin typeface="Courier"/>
                <a:cs typeface="Courier"/>
              </a:rPr>
              <a:t>tip.color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lab09_phylogeny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0.2, type = 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13974</TotalTime>
  <Words>1090</Words>
  <Application>Microsoft Macintosh PowerPoint</Application>
  <PresentationFormat>On-screen Show (4:3)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164</cp:revision>
  <dcterms:created xsi:type="dcterms:W3CDTF">2014-12-15T18:58:14Z</dcterms:created>
  <dcterms:modified xsi:type="dcterms:W3CDTF">2021-03-21T15:42:12Z</dcterms:modified>
</cp:coreProperties>
</file>